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19.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themeOverride+xml" PartName="/ppt/theme/themeOverride1.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23.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strictFirstAndLastChars="0" saveSubsetFonts="1">
  <p:sldMasterIdLst>
    <p:sldMasterId id="2147483650"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22" Type="http://schemas.openxmlformats.org/officeDocument/2006/relationships/slide" Target="slides/slide18.xml"/><Relationship Id="rId21" Type="http://schemas.openxmlformats.org/officeDocument/2006/relationships/slide" Target="slides/slide17.xml"/><Relationship Id="rId24" Type="http://schemas.openxmlformats.org/officeDocument/2006/relationships/slide" Target="slides/slide20.xml"/><Relationship Id="rId23" Type="http://schemas.openxmlformats.org/officeDocument/2006/relationships/slide" Target="slides/slide19.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slide" Target="slides/slide22.xml"/><Relationship Id="rId25" Type="http://schemas.openxmlformats.org/officeDocument/2006/relationships/slide" Target="slides/slide21.xml"/><Relationship Id="rId28" Type="http://schemas.openxmlformats.org/officeDocument/2006/relationships/slide" Target="slides/slide24.xml"/><Relationship Id="rId27" Type="http://schemas.openxmlformats.org/officeDocument/2006/relationships/slide" Target="slides/slide23.xml"/><Relationship Id="rId5" Type="http://schemas.openxmlformats.org/officeDocument/2006/relationships/slide" Target="slides/slide1.xml"/><Relationship Id="rId6" Type="http://schemas.openxmlformats.org/officeDocument/2006/relationships/slide" Target="slides/slide2.xml"/><Relationship Id="rId29" Type="http://schemas.openxmlformats.org/officeDocument/2006/relationships/slide" Target="slides/slide25.xml"/><Relationship Id="rId7" Type="http://schemas.openxmlformats.org/officeDocument/2006/relationships/slide" Target="slides/slide3.xml"/><Relationship Id="rId8" Type="http://schemas.openxmlformats.org/officeDocument/2006/relationships/slide" Target="slides/slide4.xml"/><Relationship Id="rId30" Type="http://schemas.openxmlformats.org/officeDocument/2006/relationships/slide" Target="slides/slide26.xml"/><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 name="Shape 2"/>
        <p:cNvGrpSpPr/>
        <p:nvPr/>
      </p:nvGrpSpPr>
      <p:grpSpPr>
        <a:xfrm>
          <a:off x="0" y="0"/>
          <a:ext cx="0" cy="0"/>
          <a:chOff x="0" y="0"/>
          <a:chExt cx="0" cy="0"/>
        </a:xfrm>
      </p:grpSpPr>
      <p:sp>
        <p:nvSpPr>
          <p:cNvPr id="3" name="Shape 3"/>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399" cy="4114800"/>
          </a:xfrm>
          <a:prstGeom prst="rect">
            <a:avLst/>
          </a:prstGeom>
          <a:noFill/>
          <a:ln>
            <a:noFill/>
          </a:ln>
        </p:spPr>
        <p:txBody>
          <a:bodyPr anchorCtr="0" anchor="t" bIns="91425" lIns="91425" rIns="91425" tIns="91425"/>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1" name="Shape 61"/>
        <p:cNvGrpSpPr/>
        <p:nvPr/>
      </p:nvGrpSpPr>
      <p:grpSpPr>
        <a:xfrm>
          <a:off x="0" y="0"/>
          <a:ext cx="0" cy="0"/>
          <a:chOff x="0" y="0"/>
          <a:chExt cx="0" cy="0"/>
        </a:xfrm>
      </p:grpSpPr>
      <p:sp>
        <p:nvSpPr>
          <p:cNvPr id="62" name="Shape 62"/>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63" name="Shape 63"/>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5" name="Shape 115"/>
        <p:cNvGrpSpPr/>
        <p:nvPr/>
      </p:nvGrpSpPr>
      <p:grpSpPr>
        <a:xfrm>
          <a:off x="0" y="0"/>
          <a:ext cx="0" cy="0"/>
          <a:chOff x="0" y="0"/>
          <a:chExt cx="0" cy="0"/>
        </a:xfrm>
      </p:grpSpPr>
      <p:sp>
        <p:nvSpPr>
          <p:cNvPr id="116" name="Shape 116"/>
          <p:cNvSpPr/>
          <p:nvPr>
            <p:ph idx="2" type="sldImg"/>
          </p:nvPr>
        </p:nvSpPr>
        <p:spPr>
          <a:xfrm>
            <a:off x="1143225" y="685800"/>
            <a:ext cx="4572299" cy="3429000"/>
          </a:xfrm>
          <a:custGeom>
            <a:pathLst>
              <a:path extrusionOk="0" h="120000" w="120000">
                <a:moveTo>
                  <a:pt x="0" y="0"/>
                </a:moveTo>
                <a:lnTo>
                  <a:pt x="120000" y="0"/>
                </a:lnTo>
                <a:lnTo>
                  <a:pt x="120000" y="120000"/>
                </a:lnTo>
                <a:lnTo>
                  <a:pt x="0" y="120000"/>
                </a:lnTo>
                <a:close/>
              </a:path>
            </a:pathLst>
          </a:custGeom>
        </p:spPr>
      </p:sp>
      <p:sp>
        <p:nvSpPr>
          <p:cNvPr id="117" name="Shape 117"/>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1" name="Shape 121"/>
        <p:cNvGrpSpPr/>
        <p:nvPr/>
      </p:nvGrpSpPr>
      <p:grpSpPr>
        <a:xfrm>
          <a:off x="0" y="0"/>
          <a:ext cx="0" cy="0"/>
          <a:chOff x="0" y="0"/>
          <a:chExt cx="0" cy="0"/>
        </a:xfrm>
      </p:grpSpPr>
      <p:sp>
        <p:nvSpPr>
          <p:cNvPr id="122" name="Shape 122"/>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23" name="Shape 123"/>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7" name="Shape 127"/>
        <p:cNvGrpSpPr/>
        <p:nvPr/>
      </p:nvGrpSpPr>
      <p:grpSpPr>
        <a:xfrm>
          <a:off x="0" y="0"/>
          <a:ext cx="0" cy="0"/>
          <a:chOff x="0" y="0"/>
          <a:chExt cx="0" cy="0"/>
        </a:xfrm>
      </p:grpSpPr>
      <p:sp>
        <p:nvSpPr>
          <p:cNvPr id="128" name="Shape 128"/>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29" name="Shape 129"/>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3" name="Shape 133"/>
        <p:cNvGrpSpPr/>
        <p:nvPr/>
      </p:nvGrpSpPr>
      <p:grpSpPr>
        <a:xfrm>
          <a:off x="0" y="0"/>
          <a:ext cx="0" cy="0"/>
          <a:chOff x="0" y="0"/>
          <a:chExt cx="0" cy="0"/>
        </a:xfrm>
      </p:grpSpPr>
      <p:sp>
        <p:nvSpPr>
          <p:cNvPr id="134" name="Shape 134"/>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35" name="Shape 135"/>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9" name="Shape 139"/>
        <p:cNvGrpSpPr/>
        <p:nvPr/>
      </p:nvGrpSpPr>
      <p:grpSpPr>
        <a:xfrm>
          <a:off x="0" y="0"/>
          <a:ext cx="0" cy="0"/>
          <a:chOff x="0" y="0"/>
          <a:chExt cx="0" cy="0"/>
        </a:xfrm>
      </p:grpSpPr>
      <p:sp>
        <p:nvSpPr>
          <p:cNvPr id="140" name="Shape 140"/>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41" name="Shape 141"/>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5" name="Shape 145"/>
        <p:cNvGrpSpPr/>
        <p:nvPr/>
      </p:nvGrpSpPr>
      <p:grpSpPr>
        <a:xfrm>
          <a:off x="0" y="0"/>
          <a:ext cx="0" cy="0"/>
          <a:chOff x="0" y="0"/>
          <a:chExt cx="0" cy="0"/>
        </a:xfrm>
      </p:grpSpPr>
      <p:sp>
        <p:nvSpPr>
          <p:cNvPr id="146" name="Shape 146"/>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47" name="Shape 147"/>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1" name="Shape 151"/>
        <p:cNvGrpSpPr/>
        <p:nvPr/>
      </p:nvGrpSpPr>
      <p:grpSpPr>
        <a:xfrm>
          <a:off x="0" y="0"/>
          <a:ext cx="0" cy="0"/>
          <a:chOff x="0" y="0"/>
          <a:chExt cx="0" cy="0"/>
        </a:xfrm>
      </p:grpSpPr>
      <p:sp>
        <p:nvSpPr>
          <p:cNvPr id="152" name="Shape 152"/>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53" name="Shape 153"/>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7" name="Shape 157"/>
        <p:cNvGrpSpPr/>
        <p:nvPr/>
      </p:nvGrpSpPr>
      <p:grpSpPr>
        <a:xfrm>
          <a:off x="0" y="0"/>
          <a:ext cx="0" cy="0"/>
          <a:chOff x="0" y="0"/>
          <a:chExt cx="0" cy="0"/>
        </a:xfrm>
      </p:grpSpPr>
      <p:sp>
        <p:nvSpPr>
          <p:cNvPr id="158" name="Shape 158"/>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59" name="Shape 159"/>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63" name="Shape 163"/>
        <p:cNvGrpSpPr/>
        <p:nvPr/>
      </p:nvGrpSpPr>
      <p:grpSpPr>
        <a:xfrm>
          <a:off x="0" y="0"/>
          <a:ext cx="0" cy="0"/>
          <a:chOff x="0" y="0"/>
          <a:chExt cx="0" cy="0"/>
        </a:xfrm>
      </p:grpSpPr>
      <p:sp>
        <p:nvSpPr>
          <p:cNvPr id="164" name="Shape 164"/>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65" name="Shape 165"/>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69" name="Shape 169"/>
        <p:cNvGrpSpPr/>
        <p:nvPr/>
      </p:nvGrpSpPr>
      <p:grpSpPr>
        <a:xfrm>
          <a:off x="0" y="0"/>
          <a:ext cx="0" cy="0"/>
          <a:chOff x="0" y="0"/>
          <a:chExt cx="0" cy="0"/>
        </a:xfrm>
      </p:grpSpPr>
      <p:sp>
        <p:nvSpPr>
          <p:cNvPr id="170" name="Shape 170"/>
          <p:cNvSpPr/>
          <p:nvPr>
            <p:ph idx="2" type="sldImg"/>
          </p:nvPr>
        </p:nvSpPr>
        <p:spPr>
          <a:xfrm>
            <a:off x="1143225" y="685800"/>
            <a:ext cx="4572299" cy="3429000"/>
          </a:xfrm>
          <a:custGeom>
            <a:pathLst>
              <a:path extrusionOk="0" h="120000" w="120000">
                <a:moveTo>
                  <a:pt x="0" y="0"/>
                </a:moveTo>
                <a:lnTo>
                  <a:pt x="120000" y="0"/>
                </a:lnTo>
                <a:lnTo>
                  <a:pt x="120000" y="120000"/>
                </a:lnTo>
                <a:lnTo>
                  <a:pt x="0" y="120000"/>
                </a:lnTo>
                <a:close/>
              </a:path>
            </a:pathLst>
          </a:custGeom>
        </p:spPr>
      </p:sp>
      <p:sp>
        <p:nvSpPr>
          <p:cNvPr id="171" name="Shape 171"/>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7" name="Shape 67"/>
        <p:cNvGrpSpPr/>
        <p:nvPr/>
      </p:nvGrpSpPr>
      <p:grpSpPr>
        <a:xfrm>
          <a:off x="0" y="0"/>
          <a:ext cx="0" cy="0"/>
          <a:chOff x="0" y="0"/>
          <a:chExt cx="0" cy="0"/>
        </a:xfrm>
      </p:grpSpPr>
      <p:sp>
        <p:nvSpPr>
          <p:cNvPr id="68" name="Shape 68"/>
          <p:cNvSpPr/>
          <p:nvPr>
            <p:ph idx="2" type="sldImg"/>
          </p:nvPr>
        </p:nvSpPr>
        <p:spPr>
          <a:xfrm>
            <a:off x="1143225" y="685800"/>
            <a:ext cx="4572299" cy="3429000"/>
          </a:xfrm>
          <a:custGeom>
            <a:pathLst>
              <a:path extrusionOk="0" h="120000" w="120000">
                <a:moveTo>
                  <a:pt x="0" y="0"/>
                </a:moveTo>
                <a:lnTo>
                  <a:pt x="120000" y="0"/>
                </a:lnTo>
                <a:lnTo>
                  <a:pt x="120000" y="120000"/>
                </a:lnTo>
                <a:lnTo>
                  <a:pt x="0" y="120000"/>
                </a:lnTo>
                <a:close/>
              </a:path>
            </a:pathLst>
          </a:custGeom>
        </p:spPr>
      </p:sp>
      <p:sp>
        <p:nvSpPr>
          <p:cNvPr id="69" name="Shape 69"/>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75" name="Shape 175"/>
        <p:cNvGrpSpPr/>
        <p:nvPr/>
      </p:nvGrpSpPr>
      <p:grpSpPr>
        <a:xfrm>
          <a:off x="0" y="0"/>
          <a:ext cx="0" cy="0"/>
          <a:chOff x="0" y="0"/>
          <a:chExt cx="0" cy="0"/>
        </a:xfrm>
      </p:grpSpPr>
      <p:sp>
        <p:nvSpPr>
          <p:cNvPr id="176" name="Shape 176"/>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77" name="Shape 177"/>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81" name="Shape 181"/>
        <p:cNvGrpSpPr/>
        <p:nvPr/>
      </p:nvGrpSpPr>
      <p:grpSpPr>
        <a:xfrm>
          <a:off x="0" y="0"/>
          <a:ext cx="0" cy="0"/>
          <a:chOff x="0" y="0"/>
          <a:chExt cx="0" cy="0"/>
        </a:xfrm>
      </p:grpSpPr>
      <p:sp>
        <p:nvSpPr>
          <p:cNvPr id="182" name="Shape 182"/>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83" name="Shape 183"/>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87" name="Shape 187"/>
        <p:cNvGrpSpPr/>
        <p:nvPr/>
      </p:nvGrpSpPr>
      <p:grpSpPr>
        <a:xfrm>
          <a:off x="0" y="0"/>
          <a:ext cx="0" cy="0"/>
          <a:chOff x="0" y="0"/>
          <a:chExt cx="0" cy="0"/>
        </a:xfrm>
      </p:grpSpPr>
      <p:sp>
        <p:nvSpPr>
          <p:cNvPr id="188" name="Shape 188"/>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89" name="Shape 189"/>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93" name="Shape 193"/>
        <p:cNvGrpSpPr/>
        <p:nvPr/>
      </p:nvGrpSpPr>
      <p:grpSpPr>
        <a:xfrm>
          <a:off x="0" y="0"/>
          <a:ext cx="0" cy="0"/>
          <a:chOff x="0" y="0"/>
          <a:chExt cx="0" cy="0"/>
        </a:xfrm>
      </p:grpSpPr>
      <p:sp>
        <p:nvSpPr>
          <p:cNvPr id="194" name="Shape 194"/>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95" name="Shape 195"/>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99" name="Shape 199"/>
        <p:cNvGrpSpPr/>
        <p:nvPr/>
      </p:nvGrpSpPr>
      <p:grpSpPr>
        <a:xfrm>
          <a:off x="0" y="0"/>
          <a:ext cx="0" cy="0"/>
          <a:chOff x="0" y="0"/>
          <a:chExt cx="0" cy="0"/>
        </a:xfrm>
      </p:grpSpPr>
      <p:sp>
        <p:nvSpPr>
          <p:cNvPr id="200" name="Shape 200"/>
          <p:cNvSpPr/>
          <p:nvPr>
            <p:ph idx="2" type="sldImg"/>
          </p:nvPr>
        </p:nvSpPr>
        <p:spPr>
          <a:xfrm>
            <a:off x="1143225" y="685800"/>
            <a:ext cx="4572299" cy="3429000"/>
          </a:xfrm>
          <a:custGeom>
            <a:pathLst>
              <a:path extrusionOk="0" h="120000" w="120000">
                <a:moveTo>
                  <a:pt x="0" y="0"/>
                </a:moveTo>
                <a:lnTo>
                  <a:pt x="120000" y="0"/>
                </a:lnTo>
                <a:lnTo>
                  <a:pt x="120000" y="120000"/>
                </a:lnTo>
                <a:lnTo>
                  <a:pt x="0" y="120000"/>
                </a:lnTo>
                <a:close/>
              </a:path>
            </a:pathLst>
          </a:custGeom>
        </p:spPr>
      </p:sp>
      <p:sp>
        <p:nvSpPr>
          <p:cNvPr id="201" name="Shape 201"/>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05" name="Shape 205"/>
        <p:cNvGrpSpPr/>
        <p:nvPr/>
      </p:nvGrpSpPr>
      <p:grpSpPr>
        <a:xfrm>
          <a:off x="0" y="0"/>
          <a:ext cx="0" cy="0"/>
          <a:chOff x="0" y="0"/>
          <a:chExt cx="0" cy="0"/>
        </a:xfrm>
      </p:grpSpPr>
      <p:sp>
        <p:nvSpPr>
          <p:cNvPr id="206" name="Shape 206"/>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207" name="Shape 207"/>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11" name="Shape 211"/>
        <p:cNvGrpSpPr/>
        <p:nvPr/>
      </p:nvGrpSpPr>
      <p:grpSpPr>
        <a:xfrm>
          <a:off x="0" y="0"/>
          <a:ext cx="0" cy="0"/>
          <a:chOff x="0" y="0"/>
          <a:chExt cx="0" cy="0"/>
        </a:xfrm>
      </p:grpSpPr>
      <p:sp>
        <p:nvSpPr>
          <p:cNvPr id="212" name="Shape 212"/>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213" name="Shape 213"/>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3" name="Shape 73"/>
        <p:cNvGrpSpPr/>
        <p:nvPr/>
      </p:nvGrpSpPr>
      <p:grpSpPr>
        <a:xfrm>
          <a:off x="0" y="0"/>
          <a:ext cx="0" cy="0"/>
          <a:chOff x="0" y="0"/>
          <a:chExt cx="0" cy="0"/>
        </a:xfrm>
      </p:grpSpPr>
      <p:sp>
        <p:nvSpPr>
          <p:cNvPr id="74" name="Shape 74"/>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75" name="Shape 75"/>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9" name="Shape 79"/>
        <p:cNvGrpSpPr/>
        <p:nvPr/>
      </p:nvGrpSpPr>
      <p:grpSpPr>
        <a:xfrm>
          <a:off x="0" y="0"/>
          <a:ext cx="0" cy="0"/>
          <a:chOff x="0" y="0"/>
          <a:chExt cx="0" cy="0"/>
        </a:xfrm>
      </p:grpSpPr>
      <p:sp>
        <p:nvSpPr>
          <p:cNvPr id="80" name="Shape 80"/>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81" name="Shape 81"/>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5" name="Shape 85"/>
        <p:cNvGrpSpPr/>
        <p:nvPr/>
      </p:nvGrpSpPr>
      <p:grpSpPr>
        <a:xfrm>
          <a:off x="0" y="0"/>
          <a:ext cx="0" cy="0"/>
          <a:chOff x="0" y="0"/>
          <a:chExt cx="0" cy="0"/>
        </a:xfrm>
      </p:grpSpPr>
      <p:sp>
        <p:nvSpPr>
          <p:cNvPr id="86" name="Shape 86"/>
          <p:cNvSpPr/>
          <p:nvPr>
            <p:ph idx="2" type="sldImg"/>
          </p:nvPr>
        </p:nvSpPr>
        <p:spPr>
          <a:xfrm>
            <a:off x="1143225" y="685800"/>
            <a:ext cx="4572299" cy="3429000"/>
          </a:xfrm>
          <a:custGeom>
            <a:pathLst>
              <a:path extrusionOk="0" h="120000" w="120000">
                <a:moveTo>
                  <a:pt x="0" y="0"/>
                </a:moveTo>
                <a:lnTo>
                  <a:pt x="120000" y="0"/>
                </a:lnTo>
                <a:lnTo>
                  <a:pt x="120000" y="120000"/>
                </a:lnTo>
                <a:lnTo>
                  <a:pt x="0" y="120000"/>
                </a:lnTo>
                <a:close/>
              </a:path>
            </a:pathLst>
          </a:custGeom>
        </p:spPr>
      </p:sp>
      <p:sp>
        <p:nvSpPr>
          <p:cNvPr id="87" name="Shape 87"/>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1" name="Shape 91"/>
        <p:cNvGrpSpPr/>
        <p:nvPr/>
      </p:nvGrpSpPr>
      <p:grpSpPr>
        <a:xfrm>
          <a:off x="0" y="0"/>
          <a:ext cx="0" cy="0"/>
          <a:chOff x="0" y="0"/>
          <a:chExt cx="0" cy="0"/>
        </a:xfrm>
      </p:grpSpPr>
      <p:sp>
        <p:nvSpPr>
          <p:cNvPr id="92" name="Shape 92"/>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93" name="Shape 93"/>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7" name="Shape 97"/>
        <p:cNvGrpSpPr/>
        <p:nvPr/>
      </p:nvGrpSpPr>
      <p:grpSpPr>
        <a:xfrm>
          <a:off x="0" y="0"/>
          <a:ext cx="0" cy="0"/>
          <a:chOff x="0" y="0"/>
          <a:chExt cx="0" cy="0"/>
        </a:xfrm>
      </p:grpSpPr>
      <p:sp>
        <p:nvSpPr>
          <p:cNvPr id="98" name="Shape 98"/>
          <p:cNvSpPr/>
          <p:nvPr>
            <p:ph idx="2" type="sldImg"/>
          </p:nvPr>
        </p:nvSpPr>
        <p:spPr>
          <a:xfrm>
            <a:off x="1143225" y="685800"/>
            <a:ext cx="4572299" cy="3429000"/>
          </a:xfrm>
          <a:custGeom>
            <a:pathLst>
              <a:path extrusionOk="0" h="120000" w="120000">
                <a:moveTo>
                  <a:pt x="0" y="0"/>
                </a:moveTo>
                <a:lnTo>
                  <a:pt x="120000" y="0"/>
                </a:lnTo>
                <a:lnTo>
                  <a:pt x="120000" y="120000"/>
                </a:lnTo>
                <a:lnTo>
                  <a:pt x="0" y="120000"/>
                </a:lnTo>
                <a:close/>
              </a:path>
            </a:pathLst>
          </a:custGeom>
        </p:spPr>
      </p:sp>
      <p:sp>
        <p:nvSpPr>
          <p:cNvPr id="99" name="Shape 99"/>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3" name="Shape 103"/>
        <p:cNvGrpSpPr/>
        <p:nvPr/>
      </p:nvGrpSpPr>
      <p:grpSpPr>
        <a:xfrm>
          <a:off x="0" y="0"/>
          <a:ext cx="0" cy="0"/>
          <a:chOff x="0" y="0"/>
          <a:chExt cx="0" cy="0"/>
        </a:xfrm>
      </p:grpSpPr>
      <p:sp>
        <p:nvSpPr>
          <p:cNvPr id="104" name="Shape 104"/>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05" name="Shape 105"/>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9" name="Shape 109"/>
        <p:cNvGrpSpPr/>
        <p:nvPr/>
      </p:nvGrpSpPr>
      <p:grpSpPr>
        <a:xfrm>
          <a:off x="0" y="0"/>
          <a:ext cx="0" cy="0"/>
          <a:chOff x="0" y="0"/>
          <a:chExt cx="0" cy="0"/>
        </a:xfrm>
      </p:grpSpPr>
      <p:sp>
        <p:nvSpPr>
          <p:cNvPr id="110" name="Shape 110"/>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11" name="Shape 111"/>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bg>
      <p:bgPr>
        <a:gradFill>
          <a:gsLst>
            <a:gs pos="0">
              <a:schemeClr val="lt2"/>
            </a:gs>
            <a:gs pos="100000">
              <a:schemeClr val="lt1"/>
            </a:gs>
          </a:gsLst>
          <a:lin ang="5400000" scaled="0"/>
        </a:gradFill>
      </p:bgPr>
    </p:bg>
    <p:spTree>
      <p:nvGrpSpPr>
        <p:cNvPr id="30" name="Shape 30"/>
        <p:cNvGrpSpPr/>
        <p:nvPr/>
      </p:nvGrpSpPr>
      <p:grpSpPr>
        <a:xfrm>
          <a:off x="0" y="0"/>
          <a:ext cx="0" cy="0"/>
          <a:chOff x="0" y="0"/>
          <a:chExt cx="0" cy="0"/>
        </a:xfrm>
      </p:grpSpPr>
      <p:grpSp>
        <p:nvGrpSpPr>
          <p:cNvPr id="31" name="Shape 31"/>
          <p:cNvGrpSpPr/>
          <p:nvPr/>
        </p:nvGrpSpPr>
        <p:grpSpPr>
          <a:xfrm>
            <a:off x="0" y="0"/>
            <a:ext cx="9144000" cy="6934200"/>
            <a:chOff x="0" y="0"/>
            <a:chExt cx="9144000" cy="6934200"/>
          </a:xfrm>
        </p:grpSpPr>
        <p:sp>
          <p:nvSpPr>
            <p:cNvPr id="32" name="Shape 32"/>
            <p:cNvSpPr/>
            <p:nvPr/>
          </p:nvSpPr>
          <p:spPr>
            <a:xfrm>
              <a:off x="0" y="3505200"/>
              <a:ext cx="3992562" cy="3127375"/>
            </a:xfrm>
            <a:custGeom>
              <a:pathLst>
                <a:path extrusionOk="0" h="1970" w="2515">
                  <a:moveTo>
                    <a:pt x="624" y="1778"/>
                  </a:moveTo>
                  <a:lnTo>
                    <a:pt x="744" y="1669"/>
                  </a:lnTo>
                  <a:lnTo>
                    <a:pt x="834" y="1627"/>
                  </a:lnTo>
                  <a:lnTo>
                    <a:pt x="852" y="1400"/>
                  </a:lnTo>
                  <a:lnTo>
                    <a:pt x="834" y="1225"/>
                  </a:lnTo>
                  <a:lnTo>
                    <a:pt x="876" y="1171"/>
                  </a:lnTo>
                  <a:lnTo>
                    <a:pt x="901" y="1268"/>
                  </a:lnTo>
                  <a:lnTo>
                    <a:pt x="979" y="1370"/>
                  </a:lnTo>
                  <a:lnTo>
                    <a:pt x="1116" y="1519"/>
                  </a:lnTo>
                  <a:lnTo>
                    <a:pt x="1231" y="1621"/>
                  </a:lnTo>
                  <a:lnTo>
                    <a:pt x="1353" y="1632"/>
                  </a:lnTo>
                  <a:lnTo>
                    <a:pt x="1471" y="1693"/>
                  </a:lnTo>
                  <a:lnTo>
                    <a:pt x="1664" y="1659"/>
                  </a:lnTo>
                  <a:lnTo>
                    <a:pt x="1819" y="1678"/>
                  </a:lnTo>
                  <a:lnTo>
                    <a:pt x="1975" y="1632"/>
                  </a:lnTo>
                  <a:lnTo>
                    <a:pt x="1893" y="1513"/>
                  </a:lnTo>
                  <a:lnTo>
                    <a:pt x="1920" y="1385"/>
                  </a:lnTo>
                  <a:lnTo>
                    <a:pt x="1874" y="1285"/>
                  </a:lnTo>
                  <a:lnTo>
                    <a:pt x="1865" y="1129"/>
                  </a:lnTo>
                  <a:lnTo>
                    <a:pt x="1783" y="967"/>
                  </a:lnTo>
                  <a:lnTo>
                    <a:pt x="1527" y="891"/>
                  </a:lnTo>
                  <a:lnTo>
                    <a:pt x="1289" y="873"/>
                  </a:lnTo>
                  <a:lnTo>
                    <a:pt x="1393" y="781"/>
                  </a:lnTo>
                  <a:lnTo>
                    <a:pt x="1549" y="745"/>
                  </a:lnTo>
                  <a:lnTo>
                    <a:pt x="1620" y="738"/>
                  </a:lnTo>
                  <a:lnTo>
                    <a:pt x="1753" y="732"/>
                  </a:lnTo>
                  <a:lnTo>
                    <a:pt x="1933" y="720"/>
                  </a:lnTo>
                  <a:lnTo>
                    <a:pt x="2107" y="618"/>
                  </a:lnTo>
                  <a:lnTo>
                    <a:pt x="2227" y="516"/>
                  </a:lnTo>
                  <a:lnTo>
                    <a:pt x="2377" y="438"/>
                  </a:lnTo>
                  <a:lnTo>
                    <a:pt x="2515" y="337"/>
                  </a:lnTo>
                  <a:lnTo>
                    <a:pt x="2420" y="343"/>
                  </a:lnTo>
                  <a:lnTo>
                    <a:pt x="2191" y="343"/>
                  </a:lnTo>
                  <a:lnTo>
                    <a:pt x="2077" y="331"/>
                  </a:lnTo>
                  <a:lnTo>
                    <a:pt x="2053" y="301"/>
                  </a:lnTo>
                  <a:lnTo>
                    <a:pt x="1951" y="301"/>
                  </a:lnTo>
                  <a:lnTo>
                    <a:pt x="1795" y="259"/>
                  </a:lnTo>
                  <a:lnTo>
                    <a:pt x="1645" y="289"/>
                  </a:lnTo>
                  <a:lnTo>
                    <a:pt x="1447" y="372"/>
                  </a:lnTo>
                  <a:lnTo>
                    <a:pt x="1297" y="408"/>
                  </a:lnTo>
                  <a:lnTo>
                    <a:pt x="1153" y="414"/>
                  </a:lnTo>
                  <a:lnTo>
                    <a:pt x="1308" y="337"/>
                  </a:lnTo>
                  <a:lnTo>
                    <a:pt x="1465" y="198"/>
                  </a:lnTo>
                  <a:lnTo>
                    <a:pt x="1453" y="168"/>
                  </a:lnTo>
                  <a:lnTo>
                    <a:pt x="1465" y="102"/>
                  </a:lnTo>
                  <a:lnTo>
                    <a:pt x="1477" y="36"/>
                  </a:lnTo>
                  <a:lnTo>
                    <a:pt x="1453" y="0"/>
                  </a:lnTo>
                  <a:lnTo>
                    <a:pt x="1417" y="24"/>
                  </a:lnTo>
                  <a:lnTo>
                    <a:pt x="1356" y="42"/>
                  </a:lnTo>
                  <a:lnTo>
                    <a:pt x="1189" y="102"/>
                  </a:lnTo>
                  <a:lnTo>
                    <a:pt x="1098" y="144"/>
                  </a:lnTo>
                  <a:lnTo>
                    <a:pt x="1026" y="144"/>
                  </a:lnTo>
                  <a:lnTo>
                    <a:pt x="991" y="168"/>
                  </a:lnTo>
                  <a:lnTo>
                    <a:pt x="889" y="331"/>
                  </a:lnTo>
                  <a:lnTo>
                    <a:pt x="852" y="408"/>
                  </a:lnTo>
                  <a:lnTo>
                    <a:pt x="726" y="480"/>
                  </a:lnTo>
                  <a:lnTo>
                    <a:pt x="649" y="540"/>
                  </a:lnTo>
                  <a:lnTo>
                    <a:pt x="643" y="540"/>
                  </a:lnTo>
                  <a:lnTo>
                    <a:pt x="637" y="534"/>
                  </a:lnTo>
                  <a:lnTo>
                    <a:pt x="600" y="516"/>
                  </a:lnTo>
                  <a:lnTo>
                    <a:pt x="564" y="492"/>
                  </a:lnTo>
                  <a:lnTo>
                    <a:pt x="552" y="486"/>
                  </a:lnTo>
                  <a:lnTo>
                    <a:pt x="540" y="474"/>
                  </a:lnTo>
                  <a:lnTo>
                    <a:pt x="528" y="462"/>
                  </a:lnTo>
                  <a:lnTo>
                    <a:pt x="504" y="444"/>
                  </a:lnTo>
                  <a:lnTo>
                    <a:pt x="474" y="426"/>
                  </a:lnTo>
                  <a:lnTo>
                    <a:pt x="444" y="408"/>
                  </a:lnTo>
                  <a:lnTo>
                    <a:pt x="415" y="390"/>
                  </a:lnTo>
                  <a:lnTo>
                    <a:pt x="385" y="372"/>
                  </a:lnTo>
                  <a:lnTo>
                    <a:pt x="366" y="366"/>
                  </a:lnTo>
                  <a:lnTo>
                    <a:pt x="360" y="360"/>
                  </a:lnTo>
                  <a:lnTo>
                    <a:pt x="192" y="234"/>
                  </a:lnTo>
                  <a:lnTo>
                    <a:pt x="210" y="307"/>
                  </a:lnTo>
                  <a:lnTo>
                    <a:pt x="570" y="564"/>
                  </a:lnTo>
                  <a:lnTo>
                    <a:pt x="558" y="618"/>
                  </a:lnTo>
                  <a:lnTo>
                    <a:pt x="444" y="732"/>
                  </a:lnTo>
                  <a:lnTo>
                    <a:pt x="324" y="787"/>
                  </a:lnTo>
                  <a:lnTo>
                    <a:pt x="318" y="787"/>
                  </a:lnTo>
                  <a:lnTo>
                    <a:pt x="258" y="811"/>
                  </a:lnTo>
                  <a:lnTo>
                    <a:pt x="127" y="853"/>
                  </a:lnTo>
                  <a:lnTo>
                    <a:pt x="0" y="901"/>
                  </a:lnTo>
                  <a:lnTo>
                    <a:pt x="0" y="1165"/>
                  </a:lnTo>
                  <a:lnTo>
                    <a:pt x="78" y="1147"/>
                  </a:lnTo>
                  <a:lnTo>
                    <a:pt x="372" y="1015"/>
                  </a:lnTo>
                  <a:lnTo>
                    <a:pt x="336" y="1117"/>
                  </a:lnTo>
                  <a:lnTo>
                    <a:pt x="222" y="1262"/>
                  </a:lnTo>
                  <a:lnTo>
                    <a:pt x="145" y="1453"/>
                  </a:lnTo>
                  <a:lnTo>
                    <a:pt x="139" y="1459"/>
                  </a:lnTo>
                  <a:lnTo>
                    <a:pt x="133" y="1465"/>
                  </a:lnTo>
                  <a:lnTo>
                    <a:pt x="102" y="1495"/>
                  </a:lnTo>
                  <a:lnTo>
                    <a:pt x="90" y="1507"/>
                  </a:lnTo>
                  <a:lnTo>
                    <a:pt x="84" y="1519"/>
                  </a:lnTo>
                  <a:lnTo>
                    <a:pt x="84" y="1531"/>
                  </a:lnTo>
                  <a:lnTo>
                    <a:pt x="96" y="1537"/>
                  </a:lnTo>
                  <a:lnTo>
                    <a:pt x="114" y="1549"/>
                  </a:lnTo>
                  <a:lnTo>
                    <a:pt x="127" y="1567"/>
                  </a:lnTo>
                  <a:lnTo>
                    <a:pt x="139" y="1597"/>
                  </a:lnTo>
                  <a:lnTo>
                    <a:pt x="145" y="1633"/>
                  </a:lnTo>
                  <a:lnTo>
                    <a:pt x="150" y="1663"/>
                  </a:lnTo>
                  <a:lnTo>
                    <a:pt x="156" y="1693"/>
                  </a:lnTo>
                  <a:lnTo>
                    <a:pt x="162" y="1717"/>
                  </a:lnTo>
                  <a:lnTo>
                    <a:pt x="162" y="1723"/>
                  </a:lnTo>
                  <a:lnTo>
                    <a:pt x="216" y="1796"/>
                  </a:lnTo>
                  <a:lnTo>
                    <a:pt x="216" y="1802"/>
                  </a:lnTo>
                  <a:lnTo>
                    <a:pt x="222" y="1814"/>
                  </a:lnTo>
                  <a:lnTo>
                    <a:pt x="228" y="1850"/>
                  </a:lnTo>
                  <a:lnTo>
                    <a:pt x="234" y="1886"/>
                  </a:lnTo>
                  <a:lnTo>
                    <a:pt x="240" y="1904"/>
                  </a:lnTo>
                  <a:lnTo>
                    <a:pt x="240" y="1916"/>
                  </a:lnTo>
                  <a:lnTo>
                    <a:pt x="246" y="1922"/>
                  </a:lnTo>
                  <a:lnTo>
                    <a:pt x="252" y="1934"/>
                  </a:lnTo>
                  <a:lnTo>
                    <a:pt x="258" y="1970"/>
                  </a:lnTo>
                  <a:lnTo>
                    <a:pt x="438" y="1970"/>
                  </a:lnTo>
                  <a:lnTo>
                    <a:pt x="462" y="1922"/>
                  </a:lnTo>
                  <a:lnTo>
                    <a:pt x="624" y="1778"/>
                  </a:lnTo>
                  <a:lnTo>
                    <a:pt x="624" y="1778"/>
                  </a:lnTo>
                  <a:close/>
                </a:path>
              </a:pathLst>
            </a:custGeom>
            <a:gradFill>
              <a:gsLst>
                <a:gs pos="0">
                  <a:schemeClr val="lt2"/>
                </a:gs>
                <a:gs pos="50000">
                  <a:schemeClr val="lt1"/>
                </a:gs>
                <a:gs pos="50000">
                  <a:schemeClr val="lt1"/>
                </a:gs>
                <a:gs pos="100000">
                  <a:schemeClr val="lt2"/>
                </a:gs>
              </a:gsLst>
              <a:lin ang="135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a:p>
          </p:txBody>
        </p:sp>
        <p:sp>
          <p:nvSpPr>
            <p:cNvPr id="33" name="Shape 33"/>
            <p:cNvSpPr/>
            <p:nvPr/>
          </p:nvSpPr>
          <p:spPr>
            <a:xfrm>
              <a:off x="0" y="3962400"/>
              <a:ext cx="3352800" cy="2546349"/>
            </a:xfrm>
            <a:custGeom>
              <a:pathLst>
                <a:path extrusionOk="0" h="1696" w="2123">
                  <a:moveTo>
                    <a:pt x="580" y="1043"/>
                  </a:moveTo>
                  <a:lnTo>
                    <a:pt x="544" y="683"/>
                  </a:lnTo>
                  <a:lnTo>
                    <a:pt x="670" y="395"/>
                  </a:lnTo>
                  <a:lnTo>
                    <a:pt x="927" y="587"/>
                  </a:lnTo>
                  <a:lnTo>
                    <a:pt x="1214" y="869"/>
                  </a:lnTo>
                  <a:lnTo>
                    <a:pt x="1483" y="1109"/>
                  </a:lnTo>
                  <a:lnTo>
                    <a:pt x="1800" y="1360"/>
                  </a:lnTo>
                  <a:lnTo>
                    <a:pt x="1883" y="1414"/>
                  </a:lnTo>
                  <a:lnTo>
                    <a:pt x="1836" y="1354"/>
                  </a:lnTo>
                  <a:lnTo>
                    <a:pt x="1411" y="1001"/>
                  </a:lnTo>
                  <a:lnTo>
                    <a:pt x="1088" y="683"/>
                  </a:lnTo>
                  <a:lnTo>
                    <a:pt x="723" y="329"/>
                  </a:lnTo>
                  <a:lnTo>
                    <a:pt x="999" y="311"/>
                  </a:lnTo>
                  <a:lnTo>
                    <a:pt x="1286" y="317"/>
                  </a:lnTo>
                  <a:lnTo>
                    <a:pt x="1614" y="269"/>
                  </a:lnTo>
                  <a:lnTo>
                    <a:pt x="2123" y="197"/>
                  </a:lnTo>
                  <a:lnTo>
                    <a:pt x="2075" y="173"/>
                  </a:lnTo>
                  <a:lnTo>
                    <a:pt x="1543" y="257"/>
                  </a:lnTo>
                  <a:lnTo>
                    <a:pt x="1208" y="275"/>
                  </a:lnTo>
                  <a:lnTo>
                    <a:pt x="759" y="257"/>
                  </a:lnTo>
                  <a:lnTo>
                    <a:pt x="819" y="227"/>
                  </a:lnTo>
                  <a:lnTo>
                    <a:pt x="1142" y="0"/>
                  </a:lnTo>
                  <a:lnTo>
                    <a:pt x="1088" y="30"/>
                  </a:lnTo>
                  <a:lnTo>
                    <a:pt x="1010" y="84"/>
                  </a:lnTo>
                  <a:lnTo>
                    <a:pt x="855" y="191"/>
                  </a:lnTo>
                  <a:lnTo>
                    <a:pt x="670" y="281"/>
                  </a:lnTo>
                  <a:lnTo>
                    <a:pt x="634" y="359"/>
                  </a:lnTo>
                  <a:lnTo>
                    <a:pt x="305" y="587"/>
                  </a:lnTo>
                  <a:lnTo>
                    <a:pt x="0" y="725"/>
                  </a:lnTo>
                  <a:lnTo>
                    <a:pt x="0" y="731"/>
                  </a:lnTo>
                  <a:lnTo>
                    <a:pt x="0" y="767"/>
                  </a:lnTo>
                  <a:lnTo>
                    <a:pt x="299" y="635"/>
                  </a:lnTo>
                  <a:lnTo>
                    <a:pt x="592" y="431"/>
                  </a:lnTo>
                  <a:lnTo>
                    <a:pt x="508" y="671"/>
                  </a:lnTo>
                  <a:lnTo>
                    <a:pt x="526" y="995"/>
                  </a:lnTo>
                  <a:lnTo>
                    <a:pt x="460" y="1168"/>
                  </a:lnTo>
                  <a:lnTo>
                    <a:pt x="329" y="1480"/>
                  </a:lnTo>
                  <a:lnTo>
                    <a:pt x="323" y="1696"/>
                  </a:lnTo>
                  <a:lnTo>
                    <a:pt x="329" y="1696"/>
                  </a:lnTo>
                  <a:lnTo>
                    <a:pt x="347" y="1552"/>
                  </a:lnTo>
                  <a:lnTo>
                    <a:pt x="580" y="1043"/>
                  </a:lnTo>
                  <a:lnTo>
                    <a:pt x="580" y="1043"/>
                  </a:lnTo>
                  <a:close/>
                </a:path>
              </a:pathLst>
            </a:custGeom>
            <a:gradFill>
              <a:gsLst>
                <a:gs pos="0">
                  <a:schemeClr val="accent2"/>
                </a:gs>
                <a:gs pos="100000">
                  <a:schemeClr val="lt1"/>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a:p>
          </p:txBody>
        </p:sp>
        <p:sp>
          <p:nvSpPr>
            <p:cNvPr id="34" name="Shape 34"/>
            <p:cNvSpPr/>
            <p:nvPr/>
          </p:nvSpPr>
          <p:spPr>
            <a:xfrm>
              <a:off x="3321050" y="5132387"/>
              <a:ext cx="5822950" cy="1497011"/>
            </a:xfrm>
            <a:custGeom>
              <a:pathLst>
                <a:path extrusionOk="0" h="943" w="3668">
                  <a:moveTo>
                    <a:pt x="3482" y="300"/>
                  </a:moveTo>
                  <a:lnTo>
                    <a:pt x="3338" y="288"/>
                  </a:lnTo>
                  <a:lnTo>
                    <a:pt x="3320" y="264"/>
                  </a:lnTo>
                  <a:lnTo>
                    <a:pt x="3194" y="258"/>
                  </a:lnTo>
                  <a:lnTo>
                    <a:pt x="3019" y="216"/>
                  </a:lnTo>
                  <a:lnTo>
                    <a:pt x="2816" y="234"/>
                  </a:lnTo>
                  <a:lnTo>
                    <a:pt x="2533" y="288"/>
                  </a:lnTo>
                  <a:lnTo>
                    <a:pt x="2330" y="306"/>
                  </a:lnTo>
                  <a:lnTo>
                    <a:pt x="2149" y="312"/>
                  </a:lnTo>
                  <a:lnTo>
                    <a:pt x="2372" y="258"/>
                  </a:lnTo>
                  <a:lnTo>
                    <a:pt x="2624" y="156"/>
                  </a:lnTo>
                  <a:lnTo>
                    <a:pt x="2624" y="132"/>
                  </a:lnTo>
                  <a:lnTo>
                    <a:pt x="2666" y="78"/>
                  </a:lnTo>
                  <a:lnTo>
                    <a:pt x="2707" y="24"/>
                  </a:lnTo>
                  <a:lnTo>
                    <a:pt x="2695" y="0"/>
                  </a:lnTo>
                  <a:lnTo>
                    <a:pt x="2642" y="12"/>
                  </a:lnTo>
                  <a:lnTo>
                    <a:pt x="2557" y="30"/>
                  </a:lnTo>
                  <a:lnTo>
                    <a:pt x="2515" y="54"/>
                  </a:lnTo>
                  <a:lnTo>
                    <a:pt x="2425" y="84"/>
                  </a:lnTo>
                  <a:lnTo>
                    <a:pt x="2324" y="66"/>
                  </a:lnTo>
                  <a:lnTo>
                    <a:pt x="2191" y="90"/>
                  </a:lnTo>
                  <a:lnTo>
                    <a:pt x="2101" y="90"/>
                  </a:lnTo>
                  <a:lnTo>
                    <a:pt x="2047" y="108"/>
                  </a:lnTo>
                  <a:lnTo>
                    <a:pt x="1855" y="228"/>
                  </a:lnTo>
                  <a:lnTo>
                    <a:pt x="1771" y="288"/>
                  </a:lnTo>
                  <a:lnTo>
                    <a:pt x="1591" y="337"/>
                  </a:lnTo>
                  <a:lnTo>
                    <a:pt x="1465" y="379"/>
                  </a:lnTo>
                  <a:lnTo>
                    <a:pt x="1459" y="379"/>
                  </a:lnTo>
                  <a:lnTo>
                    <a:pt x="1453" y="373"/>
                  </a:lnTo>
                  <a:lnTo>
                    <a:pt x="1417" y="361"/>
                  </a:lnTo>
                  <a:lnTo>
                    <a:pt x="1381" y="343"/>
                  </a:lnTo>
                  <a:lnTo>
                    <a:pt x="1363" y="331"/>
                  </a:lnTo>
                  <a:lnTo>
                    <a:pt x="1357" y="324"/>
                  </a:lnTo>
                  <a:lnTo>
                    <a:pt x="1344" y="312"/>
                  </a:lnTo>
                  <a:lnTo>
                    <a:pt x="1320" y="300"/>
                  </a:lnTo>
                  <a:lnTo>
                    <a:pt x="1290" y="288"/>
                  </a:lnTo>
                  <a:lnTo>
                    <a:pt x="1260" y="270"/>
                  </a:lnTo>
                  <a:lnTo>
                    <a:pt x="1230" y="252"/>
                  </a:lnTo>
                  <a:lnTo>
                    <a:pt x="1187" y="227"/>
                  </a:lnTo>
                  <a:lnTo>
                    <a:pt x="1119" y="227"/>
                  </a:lnTo>
                  <a:lnTo>
                    <a:pt x="1357" y="397"/>
                  </a:lnTo>
                  <a:lnTo>
                    <a:pt x="1320" y="438"/>
                  </a:lnTo>
                  <a:lnTo>
                    <a:pt x="1135" y="522"/>
                  </a:lnTo>
                  <a:lnTo>
                    <a:pt x="960" y="558"/>
                  </a:lnTo>
                  <a:lnTo>
                    <a:pt x="684" y="600"/>
                  </a:lnTo>
                  <a:lnTo>
                    <a:pt x="474" y="630"/>
                  </a:lnTo>
                  <a:lnTo>
                    <a:pt x="390" y="684"/>
                  </a:lnTo>
                  <a:lnTo>
                    <a:pt x="132" y="781"/>
                  </a:lnTo>
                  <a:lnTo>
                    <a:pt x="0" y="829"/>
                  </a:lnTo>
                  <a:lnTo>
                    <a:pt x="234" y="847"/>
                  </a:lnTo>
                  <a:lnTo>
                    <a:pt x="498" y="829"/>
                  </a:lnTo>
                  <a:lnTo>
                    <a:pt x="925" y="739"/>
                  </a:lnTo>
                  <a:lnTo>
                    <a:pt x="840" y="817"/>
                  </a:lnTo>
                  <a:lnTo>
                    <a:pt x="637" y="925"/>
                  </a:lnTo>
                  <a:lnTo>
                    <a:pt x="613" y="943"/>
                  </a:lnTo>
                  <a:lnTo>
                    <a:pt x="1405" y="943"/>
                  </a:lnTo>
                  <a:lnTo>
                    <a:pt x="1411" y="925"/>
                  </a:lnTo>
                  <a:lnTo>
                    <a:pt x="1447" y="943"/>
                  </a:lnTo>
                  <a:lnTo>
                    <a:pt x="2924" y="943"/>
                  </a:lnTo>
                  <a:lnTo>
                    <a:pt x="2888" y="859"/>
                  </a:lnTo>
                  <a:lnTo>
                    <a:pt x="2713" y="775"/>
                  </a:lnTo>
                  <a:lnTo>
                    <a:pt x="2582" y="708"/>
                  </a:lnTo>
                  <a:lnTo>
                    <a:pt x="2336" y="636"/>
                  </a:lnTo>
                  <a:lnTo>
                    <a:pt x="2299" y="606"/>
                  </a:lnTo>
                  <a:lnTo>
                    <a:pt x="2509" y="582"/>
                  </a:lnTo>
                  <a:lnTo>
                    <a:pt x="2606" y="588"/>
                  </a:lnTo>
                  <a:lnTo>
                    <a:pt x="2773" y="588"/>
                  </a:lnTo>
                  <a:lnTo>
                    <a:pt x="3001" y="582"/>
                  </a:lnTo>
                  <a:lnTo>
                    <a:pt x="3259" y="516"/>
                  </a:lnTo>
                  <a:lnTo>
                    <a:pt x="3452" y="438"/>
                  </a:lnTo>
                  <a:lnTo>
                    <a:pt x="3668" y="391"/>
                  </a:lnTo>
                  <a:lnTo>
                    <a:pt x="3668" y="312"/>
                  </a:lnTo>
                  <a:lnTo>
                    <a:pt x="3482" y="300"/>
                  </a:lnTo>
                  <a:lnTo>
                    <a:pt x="3482" y="300"/>
                  </a:lnTo>
                  <a:close/>
                </a:path>
              </a:pathLst>
            </a:custGeom>
            <a:gradFill>
              <a:gsLst>
                <a:gs pos="0">
                  <a:schemeClr val="lt2"/>
                </a:gs>
                <a:gs pos="100000">
                  <a:schemeClr val="lt1"/>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a:p>
          </p:txBody>
        </p:sp>
        <p:sp>
          <p:nvSpPr>
            <p:cNvPr id="35" name="Shape 35"/>
            <p:cNvSpPr/>
            <p:nvPr/>
          </p:nvSpPr>
          <p:spPr>
            <a:xfrm>
              <a:off x="0" y="831850"/>
              <a:ext cx="1544636" cy="1897061"/>
            </a:xfrm>
            <a:custGeom>
              <a:pathLst>
                <a:path extrusionOk="0" h="1192" w="969">
                  <a:moveTo>
                    <a:pt x="323" y="1186"/>
                  </a:moveTo>
                  <a:lnTo>
                    <a:pt x="490" y="1192"/>
                  </a:lnTo>
                  <a:lnTo>
                    <a:pt x="580" y="1150"/>
                  </a:lnTo>
                  <a:lnTo>
                    <a:pt x="813" y="1085"/>
                  </a:lnTo>
                  <a:lnTo>
                    <a:pt x="933" y="1055"/>
                  </a:lnTo>
                  <a:lnTo>
                    <a:pt x="759" y="989"/>
                  </a:lnTo>
                  <a:lnTo>
                    <a:pt x="556" y="953"/>
                  </a:lnTo>
                  <a:lnTo>
                    <a:pt x="197" y="971"/>
                  </a:lnTo>
                  <a:lnTo>
                    <a:pt x="299" y="893"/>
                  </a:lnTo>
                  <a:lnTo>
                    <a:pt x="496" y="803"/>
                  </a:lnTo>
                  <a:lnTo>
                    <a:pt x="694" y="671"/>
                  </a:lnTo>
                  <a:lnTo>
                    <a:pt x="700" y="671"/>
                  </a:lnTo>
                  <a:lnTo>
                    <a:pt x="712" y="665"/>
                  </a:lnTo>
                  <a:lnTo>
                    <a:pt x="753" y="647"/>
                  </a:lnTo>
                  <a:lnTo>
                    <a:pt x="777" y="641"/>
                  </a:lnTo>
                  <a:lnTo>
                    <a:pt x="789" y="629"/>
                  </a:lnTo>
                  <a:lnTo>
                    <a:pt x="795" y="617"/>
                  </a:lnTo>
                  <a:lnTo>
                    <a:pt x="789" y="611"/>
                  </a:lnTo>
                  <a:lnTo>
                    <a:pt x="783" y="599"/>
                  </a:lnTo>
                  <a:lnTo>
                    <a:pt x="783" y="575"/>
                  </a:lnTo>
                  <a:lnTo>
                    <a:pt x="795" y="545"/>
                  </a:lnTo>
                  <a:lnTo>
                    <a:pt x="807" y="515"/>
                  </a:lnTo>
                  <a:lnTo>
                    <a:pt x="825" y="485"/>
                  </a:lnTo>
                  <a:lnTo>
                    <a:pt x="837" y="455"/>
                  </a:lnTo>
                  <a:lnTo>
                    <a:pt x="843" y="437"/>
                  </a:lnTo>
                  <a:lnTo>
                    <a:pt x="849" y="431"/>
                  </a:lnTo>
                  <a:lnTo>
                    <a:pt x="849" y="347"/>
                  </a:lnTo>
                  <a:lnTo>
                    <a:pt x="849" y="341"/>
                  </a:lnTo>
                  <a:lnTo>
                    <a:pt x="855" y="335"/>
                  </a:lnTo>
                  <a:lnTo>
                    <a:pt x="873" y="305"/>
                  </a:lnTo>
                  <a:lnTo>
                    <a:pt x="885" y="269"/>
                  </a:lnTo>
                  <a:lnTo>
                    <a:pt x="897" y="239"/>
                  </a:lnTo>
                  <a:lnTo>
                    <a:pt x="903" y="227"/>
                  </a:lnTo>
                  <a:lnTo>
                    <a:pt x="909" y="215"/>
                  </a:lnTo>
                  <a:lnTo>
                    <a:pt x="927" y="173"/>
                  </a:lnTo>
                  <a:lnTo>
                    <a:pt x="945" y="137"/>
                  </a:lnTo>
                  <a:lnTo>
                    <a:pt x="951" y="125"/>
                  </a:lnTo>
                  <a:lnTo>
                    <a:pt x="951" y="119"/>
                  </a:lnTo>
                  <a:lnTo>
                    <a:pt x="969" y="0"/>
                  </a:lnTo>
                  <a:lnTo>
                    <a:pt x="945" y="47"/>
                  </a:lnTo>
                  <a:lnTo>
                    <a:pt x="783" y="113"/>
                  </a:lnTo>
                  <a:lnTo>
                    <a:pt x="706" y="161"/>
                  </a:lnTo>
                  <a:lnTo>
                    <a:pt x="460" y="233"/>
                  </a:lnTo>
                  <a:lnTo>
                    <a:pt x="281" y="287"/>
                  </a:lnTo>
                  <a:lnTo>
                    <a:pt x="173" y="293"/>
                  </a:lnTo>
                  <a:lnTo>
                    <a:pt x="12" y="485"/>
                  </a:lnTo>
                  <a:lnTo>
                    <a:pt x="0" y="509"/>
                  </a:lnTo>
                  <a:lnTo>
                    <a:pt x="0" y="1186"/>
                  </a:lnTo>
                  <a:lnTo>
                    <a:pt x="96" y="1180"/>
                  </a:lnTo>
                  <a:lnTo>
                    <a:pt x="323" y="1186"/>
                  </a:lnTo>
                  <a:lnTo>
                    <a:pt x="323" y="1186"/>
                  </a:lnTo>
                  <a:close/>
                </a:path>
              </a:pathLst>
            </a:custGeom>
            <a:gradFill>
              <a:gsLst>
                <a:gs pos="0">
                  <a:schemeClr val="lt2"/>
                </a:gs>
                <a:gs pos="100000">
                  <a:schemeClr val="lt1"/>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a:p>
          </p:txBody>
        </p:sp>
        <p:sp>
          <p:nvSpPr>
            <p:cNvPr id="36" name="Shape 36"/>
            <p:cNvSpPr/>
            <p:nvPr/>
          </p:nvSpPr>
          <p:spPr>
            <a:xfrm>
              <a:off x="5060950" y="1586"/>
              <a:ext cx="4079875" cy="3597275"/>
            </a:xfrm>
            <a:custGeom>
              <a:pathLst>
                <a:path extrusionOk="0" h="2266" w="2570">
                  <a:moveTo>
                    <a:pt x="756" y="463"/>
                  </a:moveTo>
                  <a:lnTo>
                    <a:pt x="859" y="612"/>
                  </a:lnTo>
                  <a:lnTo>
                    <a:pt x="937" y="720"/>
                  </a:lnTo>
                  <a:lnTo>
                    <a:pt x="1087" y="853"/>
                  </a:lnTo>
                  <a:lnTo>
                    <a:pt x="1105" y="907"/>
                  </a:lnTo>
                  <a:lnTo>
                    <a:pt x="961" y="913"/>
                  </a:lnTo>
                  <a:lnTo>
                    <a:pt x="895" y="901"/>
                  </a:lnTo>
                  <a:lnTo>
                    <a:pt x="786" y="883"/>
                  </a:lnTo>
                  <a:lnTo>
                    <a:pt x="637" y="859"/>
                  </a:lnTo>
                  <a:lnTo>
                    <a:pt x="450" y="931"/>
                  </a:lnTo>
                  <a:lnTo>
                    <a:pt x="306" y="1021"/>
                  </a:lnTo>
                  <a:lnTo>
                    <a:pt x="150" y="1075"/>
                  </a:lnTo>
                  <a:lnTo>
                    <a:pt x="0" y="1153"/>
                  </a:lnTo>
                  <a:lnTo>
                    <a:pt x="78" y="1165"/>
                  </a:lnTo>
                  <a:lnTo>
                    <a:pt x="264" y="1220"/>
                  </a:lnTo>
                  <a:lnTo>
                    <a:pt x="361" y="1256"/>
                  </a:lnTo>
                  <a:lnTo>
                    <a:pt x="367" y="1298"/>
                  </a:lnTo>
                  <a:lnTo>
                    <a:pt x="444" y="1316"/>
                  </a:lnTo>
                  <a:lnTo>
                    <a:pt x="558" y="1400"/>
                  </a:lnTo>
                  <a:lnTo>
                    <a:pt x="697" y="1400"/>
                  </a:lnTo>
                  <a:lnTo>
                    <a:pt x="895" y="1346"/>
                  </a:lnTo>
                  <a:lnTo>
                    <a:pt x="1026" y="1346"/>
                  </a:lnTo>
                  <a:lnTo>
                    <a:pt x="1147" y="1358"/>
                  </a:lnTo>
                  <a:lnTo>
                    <a:pt x="991" y="1412"/>
                  </a:lnTo>
                  <a:lnTo>
                    <a:pt x="804" y="1538"/>
                  </a:lnTo>
                  <a:lnTo>
                    <a:pt x="804" y="1574"/>
                  </a:lnTo>
                  <a:lnTo>
                    <a:pt x="762" y="1645"/>
                  </a:lnTo>
                  <a:lnTo>
                    <a:pt x="726" y="1718"/>
                  </a:lnTo>
                  <a:lnTo>
                    <a:pt x="732" y="1754"/>
                  </a:lnTo>
                  <a:lnTo>
                    <a:pt x="768" y="1742"/>
                  </a:lnTo>
                  <a:lnTo>
                    <a:pt x="829" y="1730"/>
                  </a:lnTo>
                  <a:lnTo>
                    <a:pt x="865" y="1693"/>
                  </a:lnTo>
                  <a:lnTo>
                    <a:pt x="925" y="1663"/>
                  </a:lnTo>
                  <a:lnTo>
                    <a:pt x="991" y="1699"/>
                  </a:lnTo>
                  <a:lnTo>
                    <a:pt x="1087" y="1675"/>
                  </a:lnTo>
                  <a:lnTo>
                    <a:pt x="1135" y="1627"/>
                  </a:lnTo>
                  <a:lnTo>
                    <a:pt x="1147" y="1687"/>
                  </a:lnTo>
                  <a:lnTo>
                    <a:pt x="1183" y="1669"/>
                  </a:lnTo>
                  <a:lnTo>
                    <a:pt x="1333" y="1514"/>
                  </a:lnTo>
                  <a:lnTo>
                    <a:pt x="1399" y="1436"/>
                  </a:lnTo>
                  <a:lnTo>
                    <a:pt x="1526" y="1382"/>
                  </a:lnTo>
                  <a:lnTo>
                    <a:pt x="1615" y="1334"/>
                  </a:lnTo>
                  <a:lnTo>
                    <a:pt x="1627" y="1346"/>
                  </a:lnTo>
                  <a:lnTo>
                    <a:pt x="1645" y="1370"/>
                  </a:lnTo>
                  <a:lnTo>
                    <a:pt x="1669" y="1400"/>
                  </a:lnTo>
                  <a:lnTo>
                    <a:pt x="1681" y="1430"/>
                  </a:lnTo>
                  <a:lnTo>
                    <a:pt x="1687" y="1448"/>
                  </a:lnTo>
                  <a:lnTo>
                    <a:pt x="1699" y="1466"/>
                  </a:lnTo>
                  <a:lnTo>
                    <a:pt x="1729" y="1520"/>
                  </a:lnTo>
                  <a:lnTo>
                    <a:pt x="1747" y="1550"/>
                  </a:lnTo>
                  <a:lnTo>
                    <a:pt x="1766" y="1574"/>
                  </a:lnTo>
                  <a:lnTo>
                    <a:pt x="1772" y="1586"/>
                  </a:lnTo>
                  <a:lnTo>
                    <a:pt x="1778" y="1592"/>
                  </a:lnTo>
                  <a:lnTo>
                    <a:pt x="2124" y="2248"/>
                  </a:lnTo>
                  <a:lnTo>
                    <a:pt x="2215" y="2266"/>
                  </a:lnTo>
                  <a:lnTo>
                    <a:pt x="1693" y="1322"/>
                  </a:lnTo>
                  <a:lnTo>
                    <a:pt x="1723" y="1262"/>
                  </a:lnTo>
                  <a:lnTo>
                    <a:pt x="1861" y="1165"/>
                  </a:lnTo>
                  <a:lnTo>
                    <a:pt x="1988" y="1129"/>
                  </a:lnTo>
                  <a:lnTo>
                    <a:pt x="2173" y="1099"/>
                  </a:lnTo>
                  <a:lnTo>
                    <a:pt x="2318" y="1075"/>
                  </a:lnTo>
                  <a:lnTo>
                    <a:pt x="2390" y="1009"/>
                  </a:lnTo>
                  <a:lnTo>
                    <a:pt x="2570" y="895"/>
                  </a:lnTo>
                  <a:lnTo>
                    <a:pt x="2570" y="805"/>
                  </a:lnTo>
                  <a:lnTo>
                    <a:pt x="2516" y="787"/>
                  </a:lnTo>
                  <a:lnTo>
                    <a:pt x="2342" y="781"/>
                  </a:lnTo>
                  <a:lnTo>
                    <a:pt x="2042" y="871"/>
                  </a:lnTo>
                  <a:lnTo>
                    <a:pt x="2114" y="763"/>
                  </a:lnTo>
                  <a:lnTo>
                    <a:pt x="2264" y="624"/>
                  </a:lnTo>
                  <a:lnTo>
                    <a:pt x="2408" y="433"/>
                  </a:lnTo>
                  <a:lnTo>
                    <a:pt x="2414" y="433"/>
                  </a:lnTo>
                  <a:lnTo>
                    <a:pt x="2426" y="421"/>
                  </a:lnTo>
                  <a:lnTo>
                    <a:pt x="2456" y="397"/>
                  </a:lnTo>
                  <a:lnTo>
                    <a:pt x="2474" y="379"/>
                  </a:lnTo>
                  <a:lnTo>
                    <a:pt x="2486" y="367"/>
                  </a:lnTo>
                  <a:lnTo>
                    <a:pt x="2492" y="355"/>
                  </a:lnTo>
                  <a:lnTo>
                    <a:pt x="2486" y="349"/>
                  </a:lnTo>
                  <a:lnTo>
                    <a:pt x="2474" y="337"/>
                  </a:lnTo>
                  <a:lnTo>
                    <a:pt x="2474" y="307"/>
                  </a:lnTo>
                  <a:lnTo>
                    <a:pt x="2474" y="271"/>
                  </a:lnTo>
                  <a:lnTo>
                    <a:pt x="2480" y="228"/>
                  </a:lnTo>
                  <a:lnTo>
                    <a:pt x="2492" y="192"/>
                  </a:lnTo>
                  <a:lnTo>
                    <a:pt x="2498" y="156"/>
                  </a:lnTo>
                  <a:lnTo>
                    <a:pt x="2504" y="132"/>
                  </a:lnTo>
                  <a:lnTo>
                    <a:pt x="2504" y="126"/>
                  </a:lnTo>
                  <a:lnTo>
                    <a:pt x="2492" y="36"/>
                  </a:lnTo>
                  <a:lnTo>
                    <a:pt x="2492" y="36"/>
                  </a:lnTo>
                  <a:lnTo>
                    <a:pt x="2492" y="24"/>
                  </a:lnTo>
                  <a:lnTo>
                    <a:pt x="2498" y="0"/>
                  </a:lnTo>
                  <a:lnTo>
                    <a:pt x="2102" y="0"/>
                  </a:lnTo>
                  <a:lnTo>
                    <a:pt x="2006" y="60"/>
                  </a:lnTo>
                  <a:lnTo>
                    <a:pt x="1909" y="90"/>
                  </a:lnTo>
                  <a:lnTo>
                    <a:pt x="1808" y="337"/>
                  </a:lnTo>
                  <a:lnTo>
                    <a:pt x="1747" y="535"/>
                  </a:lnTo>
                  <a:lnTo>
                    <a:pt x="1687" y="588"/>
                  </a:lnTo>
                  <a:lnTo>
                    <a:pt x="1711" y="469"/>
                  </a:lnTo>
                  <a:lnTo>
                    <a:pt x="1687" y="343"/>
                  </a:lnTo>
                  <a:lnTo>
                    <a:pt x="1633" y="144"/>
                  </a:lnTo>
                  <a:lnTo>
                    <a:pt x="1585" y="12"/>
                  </a:lnTo>
                  <a:lnTo>
                    <a:pt x="1579" y="0"/>
                  </a:lnTo>
                  <a:lnTo>
                    <a:pt x="786" y="0"/>
                  </a:lnTo>
                  <a:lnTo>
                    <a:pt x="738" y="186"/>
                  </a:lnTo>
                  <a:lnTo>
                    <a:pt x="756" y="463"/>
                  </a:lnTo>
                  <a:lnTo>
                    <a:pt x="756" y="463"/>
                  </a:lnTo>
                  <a:close/>
                </a:path>
              </a:pathLst>
            </a:custGeom>
            <a:gradFill>
              <a:gsLst>
                <a:gs pos="0">
                  <a:schemeClr val="lt2"/>
                </a:gs>
                <a:gs pos="100000">
                  <a:schemeClr val="lt1"/>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a:p>
          </p:txBody>
        </p:sp>
        <p:sp>
          <p:nvSpPr>
            <p:cNvPr id="37" name="Shape 37"/>
            <p:cNvSpPr/>
            <p:nvPr/>
          </p:nvSpPr>
          <p:spPr>
            <a:xfrm>
              <a:off x="5595937" y="1586"/>
              <a:ext cx="3468687" cy="2393950"/>
            </a:xfrm>
            <a:custGeom>
              <a:pathLst>
                <a:path extrusionOk="0" h="1505" w="2176">
                  <a:moveTo>
                    <a:pt x="1034" y="767"/>
                  </a:moveTo>
                  <a:lnTo>
                    <a:pt x="1190" y="1235"/>
                  </a:lnTo>
                  <a:lnTo>
                    <a:pt x="956" y="1193"/>
                  </a:lnTo>
                  <a:lnTo>
                    <a:pt x="723" y="1127"/>
                  </a:lnTo>
                  <a:lnTo>
                    <a:pt x="442" y="1109"/>
                  </a:lnTo>
                  <a:lnTo>
                    <a:pt x="0" y="1079"/>
                  </a:lnTo>
                  <a:lnTo>
                    <a:pt x="30" y="1115"/>
                  </a:lnTo>
                  <a:lnTo>
                    <a:pt x="496" y="1133"/>
                  </a:lnTo>
                  <a:lnTo>
                    <a:pt x="777" y="1187"/>
                  </a:lnTo>
                  <a:lnTo>
                    <a:pt x="1130" y="1301"/>
                  </a:lnTo>
                  <a:lnTo>
                    <a:pt x="1070" y="1319"/>
                  </a:lnTo>
                  <a:lnTo>
                    <a:pt x="711" y="1505"/>
                  </a:lnTo>
                  <a:lnTo>
                    <a:pt x="765" y="1481"/>
                  </a:lnTo>
                  <a:lnTo>
                    <a:pt x="861" y="1439"/>
                  </a:lnTo>
                  <a:lnTo>
                    <a:pt x="1022" y="1355"/>
                  </a:lnTo>
                  <a:lnTo>
                    <a:pt x="1214" y="1295"/>
                  </a:lnTo>
                  <a:lnTo>
                    <a:pt x="1267" y="1223"/>
                  </a:lnTo>
                  <a:lnTo>
                    <a:pt x="1632" y="1043"/>
                  </a:lnTo>
                  <a:lnTo>
                    <a:pt x="1931" y="953"/>
                  </a:lnTo>
                  <a:lnTo>
                    <a:pt x="2176" y="821"/>
                  </a:lnTo>
                  <a:lnTo>
                    <a:pt x="1961" y="911"/>
                  </a:lnTo>
                  <a:lnTo>
                    <a:pt x="1656" y="989"/>
                  </a:lnTo>
                  <a:lnTo>
                    <a:pt x="1339" y="1151"/>
                  </a:lnTo>
                  <a:lnTo>
                    <a:pt x="1501" y="905"/>
                  </a:lnTo>
                  <a:lnTo>
                    <a:pt x="1620" y="545"/>
                  </a:lnTo>
                  <a:lnTo>
                    <a:pt x="1740" y="372"/>
                  </a:lnTo>
                  <a:lnTo>
                    <a:pt x="1979" y="60"/>
                  </a:lnTo>
                  <a:lnTo>
                    <a:pt x="2003" y="0"/>
                  </a:lnTo>
                  <a:lnTo>
                    <a:pt x="1973" y="0"/>
                  </a:lnTo>
                  <a:lnTo>
                    <a:pt x="1596" y="480"/>
                  </a:lnTo>
                  <a:lnTo>
                    <a:pt x="1477" y="887"/>
                  </a:lnTo>
                  <a:lnTo>
                    <a:pt x="1255" y="1175"/>
                  </a:lnTo>
                  <a:lnTo>
                    <a:pt x="1130" y="905"/>
                  </a:lnTo>
                  <a:lnTo>
                    <a:pt x="1010" y="540"/>
                  </a:lnTo>
                  <a:lnTo>
                    <a:pt x="885" y="222"/>
                  </a:lnTo>
                  <a:lnTo>
                    <a:pt x="789" y="0"/>
                  </a:lnTo>
                  <a:lnTo>
                    <a:pt x="753" y="0"/>
                  </a:lnTo>
                  <a:lnTo>
                    <a:pt x="903" y="354"/>
                  </a:lnTo>
                  <a:lnTo>
                    <a:pt x="1034" y="767"/>
                  </a:lnTo>
                  <a:lnTo>
                    <a:pt x="1034" y="767"/>
                  </a:lnTo>
                  <a:close/>
                </a:path>
              </a:pathLst>
            </a:custGeom>
            <a:gradFill>
              <a:gsLst>
                <a:gs pos="0">
                  <a:schemeClr val="accent2"/>
                </a:gs>
                <a:gs pos="100000">
                  <a:schemeClr val="lt1"/>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a:p>
          </p:txBody>
        </p:sp>
        <p:sp>
          <p:nvSpPr>
            <p:cNvPr id="38" name="Shape 38"/>
            <p:cNvSpPr/>
            <p:nvPr/>
          </p:nvSpPr>
          <p:spPr>
            <a:xfrm>
              <a:off x="0" y="1030287"/>
              <a:ext cx="1295400" cy="1279524"/>
            </a:xfrm>
            <a:custGeom>
              <a:pathLst>
                <a:path extrusionOk="0" h="804" w="813">
                  <a:moveTo>
                    <a:pt x="161" y="564"/>
                  </a:moveTo>
                  <a:lnTo>
                    <a:pt x="329" y="438"/>
                  </a:lnTo>
                  <a:lnTo>
                    <a:pt x="646" y="216"/>
                  </a:lnTo>
                  <a:lnTo>
                    <a:pt x="813" y="0"/>
                  </a:lnTo>
                  <a:lnTo>
                    <a:pt x="676" y="150"/>
                  </a:lnTo>
                  <a:lnTo>
                    <a:pt x="144" y="504"/>
                  </a:lnTo>
                  <a:lnTo>
                    <a:pt x="0" y="732"/>
                  </a:lnTo>
                  <a:lnTo>
                    <a:pt x="0" y="804"/>
                  </a:lnTo>
                  <a:lnTo>
                    <a:pt x="161" y="564"/>
                  </a:lnTo>
                  <a:lnTo>
                    <a:pt x="161" y="564"/>
                  </a:lnTo>
                  <a:close/>
                </a:path>
              </a:pathLst>
            </a:custGeom>
            <a:gradFill>
              <a:gsLst>
                <a:gs pos="0">
                  <a:schemeClr val="accent2"/>
                </a:gs>
                <a:gs pos="100000">
                  <a:schemeClr val="lt1"/>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a:p>
          </p:txBody>
        </p:sp>
        <p:sp>
          <p:nvSpPr>
            <p:cNvPr id="39" name="Shape 39"/>
            <p:cNvSpPr/>
            <p:nvPr/>
          </p:nvSpPr>
          <p:spPr>
            <a:xfrm>
              <a:off x="0" y="2452686"/>
              <a:ext cx="1209674" cy="169861"/>
            </a:xfrm>
            <a:custGeom>
              <a:pathLst>
                <a:path extrusionOk="0" h="107" w="759">
                  <a:moveTo>
                    <a:pt x="460" y="66"/>
                  </a:moveTo>
                  <a:lnTo>
                    <a:pt x="759" y="0"/>
                  </a:lnTo>
                  <a:lnTo>
                    <a:pt x="496" y="36"/>
                  </a:lnTo>
                  <a:lnTo>
                    <a:pt x="138" y="48"/>
                  </a:lnTo>
                  <a:lnTo>
                    <a:pt x="0" y="78"/>
                  </a:lnTo>
                  <a:lnTo>
                    <a:pt x="0" y="107"/>
                  </a:lnTo>
                  <a:lnTo>
                    <a:pt x="96" y="89"/>
                  </a:lnTo>
                  <a:lnTo>
                    <a:pt x="460" y="66"/>
                  </a:lnTo>
                  <a:lnTo>
                    <a:pt x="460" y="66"/>
                  </a:lnTo>
                  <a:close/>
                </a:path>
              </a:pathLst>
            </a:custGeom>
            <a:gradFill>
              <a:gsLst>
                <a:gs pos="0">
                  <a:schemeClr val="accent2"/>
                </a:gs>
                <a:gs pos="100000">
                  <a:schemeClr val="lt1"/>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a:p>
          </p:txBody>
        </p:sp>
        <p:sp>
          <p:nvSpPr>
            <p:cNvPr id="40" name="Shape 40"/>
            <p:cNvSpPr/>
            <p:nvPr/>
          </p:nvSpPr>
          <p:spPr>
            <a:xfrm>
              <a:off x="3673475" y="5446712"/>
              <a:ext cx="5051424" cy="1182687"/>
            </a:xfrm>
            <a:custGeom>
              <a:pathLst>
                <a:path extrusionOk="0" h="743" w="3169">
                  <a:moveTo>
                    <a:pt x="1387" y="239"/>
                  </a:moveTo>
                  <a:lnTo>
                    <a:pt x="1734" y="233"/>
                  </a:lnTo>
                  <a:lnTo>
                    <a:pt x="2087" y="251"/>
                  </a:lnTo>
                  <a:lnTo>
                    <a:pt x="2505" y="233"/>
                  </a:lnTo>
                  <a:lnTo>
                    <a:pt x="3169" y="204"/>
                  </a:lnTo>
                  <a:lnTo>
                    <a:pt x="3115" y="186"/>
                  </a:lnTo>
                  <a:lnTo>
                    <a:pt x="2422" y="221"/>
                  </a:lnTo>
                  <a:lnTo>
                    <a:pt x="2003" y="221"/>
                  </a:lnTo>
                  <a:lnTo>
                    <a:pt x="1459" y="186"/>
                  </a:lnTo>
                  <a:lnTo>
                    <a:pt x="1543" y="168"/>
                  </a:lnTo>
                  <a:lnTo>
                    <a:pt x="2039" y="0"/>
                  </a:lnTo>
                  <a:lnTo>
                    <a:pt x="1961" y="24"/>
                  </a:lnTo>
                  <a:lnTo>
                    <a:pt x="1836" y="66"/>
                  </a:lnTo>
                  <a:lnTo>
                    <a:pt x="1602" y="138"/>
                  </a:lnTo>
                  <a:lnTo>
                    <a:pt x="1339" y="198"/>
                  </a:lnTo>
                  <a:lnTo>
                    <a:pt x="1268" y="251"/>
                  </a:lnTo>
                  <a:lnTo>
                    <a:pt x="765" y="413"/>
                  </a:lnTo>
                  <a:lnTo>
                    <a:pt x="335" y="503"/>
                  </a:lnTo>
                  <a:lnTo>
                    <a:pt x="0" y="617"/>
                  </a:lnTo>
                  <a:lnTo>
                    <a:pt x="299" y="539"/>
                  </a:lnTo>
                  <a:lnTo>
                    <a:pt x="735" y="449"/>
                  </a:lnTo>
                  <a:lnTo>
                    <a:pt x="1178" y="311"/>
                  </a:lnTo>
                  <a:lnTo>
                    <a:pt x="981" y="491"/>
                  </a:lnTo>
                  <a:lnTo>
                    <a:pt x="867" y="743"/>
                  </a:lnTo>
                  <a:lnTo>
                    <a:pt x="861" y="743"/>
                  </a:lnTo>
                  <a:lnTo>
                    <a:pt x="933" y="743"/>
                  </a:lnTo>
                  <a:lnTo>
                    <a:pt x="1022" y="497"/>
                  </a:lnTo>
                  <a:lnTo>
                    <a:pt x="1297" y="281"/>
                  </a:lnTo>
                  <a:lnTo>
                    <a:pt x="1531" y="449"/>
                  </a:lnTo>
                  <a:lnTo>
                    <a:pt x="1770" y="677"/>
                  </a:lnTo>
                  <a:lnTo>
                    <a:pt x="1854" y="743"/>
                  </a:lnTo>
                  <a:lnTo>
                    <a:pt x="1919" y="743"/>
                  </a:lnTo>
                  <a:lnTo>
                    <a:pt x="1692" y="527"/>
                  </a:lnTo>
                  <a:lnTo>
                    <a:pt x="1387" y="239"/>
                  </a:lnTo>
                  <a:lnTo>
                    <a:pt x="1387" y="239"/>
                  </a:lnTo>
                  <a:close/>
                </a:path>
              </a:pathLst>
            </a:custGeom>
            <a:gradFill>
              <a:gsLst>
                <a:gs pos="0">
                  <a:schemeClr val="lt1"/>
                </a:gs>
                <a:gs pos="100000">
                  <a:schemeClr val="accent2"/>
                </a:gs>
              </a:gsLst>
              <a:lin ang="135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a:p>
          </p:txBody>
        </p:sp>
        <p:sp>
          <p:nvSpPr>
            <p:cNvPr id="41" name="Shape 41"/>
            <p:cNvSpPr/>
            <p:nvPr/>
          </p:nvSpPr>
          <p:spPr>
            <a:xfrm>
              <a:off x="304800" y="201611"/>
              <a:ext cx="1587" cy="1587"/>
            </a:xfrm>
            <a:prstGeom prst="rect">
              <a:avLst/>
            </a:prstGeom>
            <a:solidFill>
              <a:srgbClr val="9A1E8D"/>
            </a:soli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a:p>
          </p:txBody>
        </p:sp>
        <p:sp>
          <p:nvSpPr>
            <p:cNvPr id="42" name="Shape 42"/>
            <p:cNvSpPr/>
            <p:nvPr/>
          </p:nvSpPr>
          <p:spPr>
            <a:xfrm>
              <a:off x="323850" y="207962"/>
              <a:ext cx="1587" cy="1587"/>
            </a:xfrm>
            <a:prstGeom prst="rect">
              <a:avLst/>
            </a:prstGeom>
            <a:solidFill>
              <a:srgbClr val="9A1E8D"/>
            </a:soli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a:p>
          </p:txBody>
        </p:sp>
        <p:sp>
          <p:nvSpPr>
            <p:cNvPr id="43" name="Shape 43"/>
            <p:cNvSpPr/>
            <p:nvPr/>
          </p:nvSpPr>
          <p:spPr>
            <a:xfrm>
              <a:off x="0" y="6400800"/>
              <a:ext cx="9144000" cy="457200"/>
            </a:xfrm>
            <a:custGeom>
              <a:pathLst>
                <a:path extrusionOk="0" h="288" w="5740">
                  <a:moveTo>
                    <a:pt x="5740" y="288"/>
                  </a:moveTo>
                  <a:lnTo>
                    <a:pt x="0" y="288"/>
                  </a:lnTo>
                  <a:lnTo>
                    <a:pt x="0" y="0"/>
                  </a:lnTo>
                  <a:lnTo>
                    <a:pt x="5740" y="0"/>
                  </a:lnTo>
                  <a:lnTo>
                    <a:pt x="5740" y="288"/>
                  </a:lnTo>
                  <a:lnTo>
                    <a:pt x="5740" y="288"/>
                  </a:lnTo>
                  <a:close/>
                </a:path>
              </a:pathLst>
            </a:custGeom>
            <a:gradFill>
              <a:gsLst>
                <a:gs pos="0">
                  <a:schemeClr val="lt1"/>
                </a:gs>
                <a:gs pos="100000">
                  <a:srgbClr val="6C2401"/>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a:p>
          </p:txBody>
        </p:sp>
        <p:sp>
          <p:nvSpPr>
            <p:cNvPr id="44" name="Shape 44"/>
            <p:cNvSpPr/>
            <p:nvPr/>
          </p:nvSpPr>
          <p:spPr>
            <a:xfrm>
              <a:off x="0" y="6400800"/>
              <a:ext cx="9144000" cy="533400"/>
            </a:xfrm>
            <a:custGeom>
              <a:pathLst>
                <a:path extrusionOk="0" h="288" w="5740">
                  <a:moveTo>
                    <a:pt x="5740" y="288"/>
                  </a:moveTo>
                  <a:lnTo>
                    <a:pt x="0" y="288"/>
                  </a:lnTo>
                  <a:lnTo>
                    <a:pt x="0" y="0"/>
                  </a:lnTo>
                  <a:lnTo>
                    <a:pt x="5740" y="0"/>
                  </a:lnTo>
                  <a:lnTo>
                    <a:pt x="5740" y="288"/>
                  </a:lnTo>
                  <a:lnTo>
                    <a:pt x="5740" y="288"/>
                  </a:lnTo>
                  <a:close/>
                </a:path>
              </a:pathLst>
            </a:custGeom>
            <a:gradFill>
              <a:gsLst>
                <a:gs pos="0">
                  <a:schemeClr val="lt1"/>
                </a:gs>
                <a:gs pos="100000">
                  <a:srgbClr val="6C2401"/>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a:p>
          </p:txBody>
        </p:sp>
        <p:sp>
          <p:nvSpPr>
            <p:cNvPr id="45" name="Shape 45"/>
            <p:cNvSpPr/>
            <p:nvPr/>
          </p:nvSpPr>
          <p:spPr>
            <a:xfrm>
              <a:off x="0" y="0"/>
              <a:ext cx="9144000" cy="457200"/>
            </a:xfrm>
            <a:custGeom>
              <a:pathLst>
                <a:path extrusionOk="0" h="288" w="5740">
                  <a:moveTo>
                    <a:pt x="5740" y="288"/>
                  </a:moveTo>
                  <a:lnTo>
                    <a:pt x="0" y="288"/>
                  </a:lnTo>
                  <a:lnTo>
                    <a:pt x="0" y="0"/>
                  </a:lnTo>
                  <a:lnTo>
                    <a:pt x="5740" y="0"/>
                  </a:lnTo>
                  <a:lnTo>
                    <a:pt x="5740" y="288"/>
                  </a:lnTo>
                  <a:lnTo>
                    <a:pt x="5740" y="288"/>
                  </a:lnTo>
                  <a:close/>
                </a:path>
              </a:pathLst>
            </a:custGeom>
            <a:gradFill>
              <a:gsLst>
                <a:gs pos="0">
                  <a:srgbClr val="904902"/>
                </a:gs>
                <a:gs pos="100000">
                  <a:schemeClr val="lt2"/>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a:p>
          </p:txBody>
        </p:sp>
        <p:sp>
          <p:nvSpPr>
            <p:cNvPr id="46" name="Shape 46"/>
            <p:cNvSpPr/>
            <p:nvPr/>
          </p:nvSpPr>
          <p:spPr>
            <a:xfrm>
              <a:off x="808037" y="363537"/>
              <a:ext cx="5060950" cy="3213100"/>
            </a:xfrm>
            <a:custGeom>
              <a:pathLst>
                <a:path extrusionOk="0" h="2024" w="3188">
                  <a:moveTo>
                    <a:pt x="865" y="1429"/>
                  </a:moveTo>
                  <a:lnTo>
                    <a:pt x="871" y="1423"/>
                  </a:lnTo>
                  <a:lnTo>
                    <a:pt x="889" y="1411"/>
                  </a:lnTo>
                  <a:lnTo>
                    <a:pt x="907" y="1393"/>
                  </a:lnTo>
                  <a:lnTo>
                    <a:pt x="937" y="1369"/>
                  </a:lnTo>
                  <a:lnTo>
                    <a:pt x="991" y="1320"/>
                  </a:lnTo>
                  <a:lnTo>
                    <a:pt x="1015" y="1309"/>
                  </a:lnTo>
                  <a:lnTo>
                    <a:pt x="1033" y="1297"/>
                  </a:lnTo>
                  <a:lnTo>
                    <a:pt x="1057" y="1279"/>
                  </a:lnTo>
                  <a:lnTo>
                    <a:pt x="1086" y="1249"/>
                  </a:lnTo>
                  <a:lnTo>
                    <a:pt x="1111" y="1225"/>
                  </a:lnTo>
                  <a:lnTo>
                    <a:pt x="1123" y="1219"/>
                  </a:lnTo>
                  <a:lnTo>
                    <a:pt x="1123" y="1213"/>
                  </a:lnTo>
                  <a:lnTo>
                    <a:pt x="1057" y="1153"/>
                  </a:lnTo>
                  <a:lnTo>
                    <a:pt x="979" y="1051"/>
                  </a:lnTo>
                  <a:lnTo>
                    <a:pt x="877" y="1021"/>
                  </a:lnTo>
                  <a:lnTo>
                    <a:pt x="685" y="931"/>
                  </a:lnTo>
                  <a:lnTo>
                    <a:pt x="655" y="907"/>
                  </a:lnTo>
                  <a:lnTo>
                    <a:pt x="721" y="876"/>
                  </a:lnTo>
                  <a:lnTo>
                    <a:pt x="655" y="846"/>
                  </a:lnTo>
                  <a:lnTo>
                    <a:pt x="612" y="774"/>
                  </a:lnTo>
                  <a:lnTo>
                    <a:pt x="643" y="708"/>
                  </a:lnTo>
                  <a:lnTo>
                    <a:pt x="600" y="660"/>
                  </a:lnTo>
                  <a:lnTo>
                    <a:pt x="552" y="642"/>
                  </a:lnTo>
                  <a:lnTo>
                    <a:pt x="528" y="594"/>
                  </a:lnTo>
                  <a:lnTo>
                    <a:pt x="510" y="570"/>
                  </a:lnTo>
                  <a:lnTo>
                    <a:pt x="552" y="552"/>
                  </a:lnTo>
                  <a:lnTo>
                    <a:pt x="637" y="564"/>
                  </a:lnTo>
                  <a:lnTo>
                    <a:pt x="721" y="576"/>
                  </a:lnTo>
                  <a:lnTo>
                    <a:pt x="763" y="570"/>
                  </a:lnTo>
                  <a:lnTo>
                    <a:pt x="931" y="696"/>
                  </a:lnTo>
                  <a:lnTo>
                    <a:pt x="1091" y="850"/>
                  </a:lnTo>
                  <a:lnTo>
                    <a:pt x="1073" y="685"/>
                  </a:lnTo>
                  <a:lnTo>
                    <a:pt x="1009" y="566"/>
                  </a:lnTo>
                  <a:lnTo>
                    <a:pt x="945" y="393"/>
                  </a:lnTo>
                  <a:lnTo>
                    <a:pt x="1054" y="265"/>
                  </a:lnTo>
                  <a:lnTo>
                    <a:pt x="1137" y="45"/>
                  </a:lnTo>
                  <a:lnTo>
                    <a:pt x="1249" y="0"/>
                  </a:lnTo>
                  <a:lnTo>
                    <a:pt x="1338" y="137"/>
                  </a:lnTo>
                  <a:lnTo>
                    <a:pt x="1466" y="292"/>
                  </a:lnTo>
                  <a:lnTo>
                    <a:pt x="1502" y="411"/>
                  </a:lnTo>
                  <a:lnTo>
                    <a:pt x="1475" y="548"/>
                  </a:lnTo>
                  <a:lnTo>
                    <a:pt x="1347" y="768"/>
                  </a:lnTo>
                  <a:lnTo>
                    <a:pt x="1567" y="630"/>
                  </a:lnTo>
                  <a:lnTo>
                    <a:pt x="1687" y="462"/>
                  </a:lnTo>
                  <a:lnTo>
                    <a:pt x="1795" y="365"/>
                  </a:lnTo>
                  <a:lnTo>
                    <a:pt x="1940" y="239"/>
                  </a:lnTo>
                  <a:lnTo>
                    <a:pt x="2245" y="150"/>
                  </a:lnTo>
                  <a:lnTo>
                    <a:pt x="2498" y="138"/>
                  </a:lnTo>
                  <a:lnTo>
                    <a:pt x="2618" y="180"/>
                  </a:lnTo>
                  <a:lnTo>
                    <a:pt x="2815" y="138"/>
                  </a:lnTo>
                  <a:lnTo>
                    <a:pt x="3050" y="150"/>
                  </a:lnTo>
                  <a:lnTo>
                    <a:pt x="3176" y="168"/>
                  </a:lnTo>
                  <a:lnTo>
                    <a:pt x="3140" y="210"/>
                  </a:lnTo>
                  <a:lnTo>
                    <a:pt x="3116" y="192"/>
                  </a:lnTo>
                  <a:lnTo>
                    <a:pt x="2990" y="210"/>
                  </a:lnTo>
                  <a:lnTo>
                    <a:pt x="2906" y="263"/>
                  </a:lnTo>
                  <a:lnTo>
                    <a:pt x="2834" y="377"/>
                  </a:lnTo>
                  <a:lnTo>
                    <a:pt x="2768" y="534"/>
                  </a:lnTo>
                  <a:lnTo>
                    <a:pt x="2702" y="648"/>
                  </a:lnTo>
                  <a:lnTo>
                    <a:pt x="2738" y="726"/>
                  </a:lnTo>
                  <a:lnTo>
                    <a:pt x="2582" y="828"/>
                  </a:lnTo>
                  <a:lnTo>
                    <a:pt x="2444" y="913"/>
                  </a:lnTo>
                  <a:lnTo>
                    <a:pt x="2234" y="1009"/>
                  </a:lnTo>
                  <a:lnTo>
                    <a:pt x="2096" y="1063"/>
                  </a:lnTo>
                  <a:lnTo>
                    <a:pt x="1963" y="1075"/>
                  </a:lnTo>
                  <a:lnTo>
                    <a:pt x="2035" y="1117"/>
                  </a:lnTo>
                  <a:lnTo>
                    <a:pt x="2257" y="1111"/>
                  </a:lnTo>
                  <a:lnTo>
                    <a:pt x="2545" y="1135"/>
                  </a:lnTo>
                  <a:lnTo>
                    <a:pt x="2600" y="1207"/>
                  </a:lnTo>
                  <a:lnTo>
                    <a:pt x="2726" y="1303"/>
                  </a:lnTo>
                  <a:lnTo>
                    <a:pt x="2894" y="1441"/>
                  </a:lnTo>
                  <a:lnTo>
                    <a:pt x="2984" y="1471"/>
                  </a:lnTo>
                  <a:lnTo>
                    <a:pt x="3122" y="1555"/>
                  </a:lnTo>
                  <a:lnTo>
                    <a:pt x="3188" y="1543"/>
                  </a:lnTo>
                  <a:lnTo>
                    <a:pt x="3032" y="1585"/>
                  </a:lnTo>
                  <a:lnTo>
                    <a:pt x="3026" y="1585"/>
                  </a:lnTo>
                  <a:lnTo>
                    <a:pt x="3008" y="1591"/>
                  </a:lnTo>
                  <a:lnTo>
                    <a:pt x="2984" y="1591"/>
                  </a:lnTo>
                  <a:lnTo>
                    <a:pt x="2960" y="1597"/>
                  </a:lnTo>
                  <a:lnTo>
                    <a:pt x="2906" y="1603"/>
                  </a:lnTo>
                  <a:lnTo>
                    <a:pt x="2882" y="1609"/>
                  </a:lnTo>
                  <a:lnTo>
                    <a:pt x="2864" y="1609"/>
                  </a:lnTo>
                  <a:lnTo>
                    <a:pt x="2846" y="1609"/>
                  </a:lnTo>
                  <a:lnTo>
                    <a:pt x="2828" y="1609"/>
                  </a:lnTo>
                  <a:lnTo>
                    <a:pt x="2774" y="1615"/>
                  </a:lnTo>
                  <a:lnTo>
                    <a:pt x="2750" y="1615"/>
                  </a:lnTo>
                  <a:lnTo>
                    <a:pt x="2726" y="1621"/>
                  </a:lnTo>
                  <a:lnTo>
                    <a:pt x="2714" y="1621"/>
                  </a:lnTo>
                  <a:lnTo>
                    <a:pt x="2708" y="1621"/>
                  </a:lnTo>
                  <a:lnTo>
                    <a:pt x="2606" y="1657"/>
                  </a:lnTo>
                  <a:lnTo>
                    <a:pt x="2594" y="1657"/>
                  </a:lnTo>
                  <a:lnTo>
                    <a:pt x="2569" y="1657"/>
                  </a:lnTo>
                  <a:lnTo>
                    <a:pt x="2533" y="1663"/>
                  </a:lnTo>
                  <a:lnTo>
                    <a:pt x="2486" y="1669"/>
                  </a:lnTo>
                  <a:lnTo>
                    <a:pt x="2444" y="1675"/>
                  </a:lnTo>
                  <a:lnTo>
                    <a:pt x="2408" y="1681"/>
                  </a:lnTo>
                  <a:lnTo>
                    <a:pt x="2378" y="1687"/>
                  </a:lnTo>
                  <a:lnTo>
                    <a:pt x="2366" y="1699"/>
                  </a:lnTo>
                  <a:lnTo>
                    <a:pt x="2360" y="1705"/>
                  </a:lnTo>
                  <a:lnTo>
                    <a:pt x="2342" y="1705"/>
                  </a:lnTo>
                  <a:lnTo>
                    <a:pt x="2305" y="1687"/>
                  </a:lnTo>
                  <a:lnTo>
                    <a:pt x="2275" y="1669"/>
                  </a:lnTo>
                  <a:lnTo>
                    <a:pt x="2263" y="1663"/>
                  </a:lnTo>
                  <a:lnTo>
                    <a:pt x="2257" y="1657"/>
                  </a:lnTo>
                  <a:lnTo>
                    <a:pt x="2017" y="1585"/>
                  </a:lnTo>
                  <a:lnTo>
                    <a:pt x="1844" y="1489"/>
                  </a:lnTo>
                  <a:lnTo>
                    <a:pt x="1711" y="1453"/>
                  </a:lnTo>
                  <a:lnTo>
                    <a:pt x="1856" y="1693"/>
                  </a:lnTo>
                  <a:lnTo>
                    <a:pt x="1880" y="1844"/>
                  </a:lnTo>
                  <a:lnTo>
                    <a:pt x="1856" y="1994"/>
                  </a:lnTo>
                  <a:lnTo>
                    <a:pt x="1771" y="1922"/>
                  </a:lnTo>
                  <a:lnTo>
                    <a:pt x="1616" y="1795"/>
                  </a:lnTo>
                  <a:lnTo>
                    <a:pt x="1531" y="1753"/>
                  </a:lnTo>
                  <a:lnTo>
                    <a:pt x="1483" y="1633"/>
                  </a:lnTo>
                  <a:lnTo>
                    <a:pt x="1411" y="1477"/>
                  </a:lnTo>
                  <a:lnTo>
                    <a:pt x="1358" y="1381"/>
                  </a:lnTo>
                  <a:lnTo>
                    <a:pt x="1219" y="1291"/>
                  </a:lnTo>
                  <a:lnTo>
                    <a:pt x="1147" y="1279"/>
                  </a:lnTo>
                  <a:lnTo>
                    <a:pt x="127" y="2006"/>
                  </a:lnTo>
                  <a:lnTo>
                    <a:pt x="0" y="2024"/>
                  </a:lnTo>
                  <a:lnTo>
                    <a:pt x="865" y="1429"/>
                  </a:lnTo>
                  <a:lnTo>
                    <a:pt x="865" y="1429"/>
                  </a:lnTo>
                  <a:close/>
                </a:path>
              </a:pathLst>
            </a:custGeom>
            <a:gradFill>
              <a:gsLst>
                <a:gs pos="0">
                  <a:schemeClr val="lt1"/>
                </a:gs>
                <a:gs pos="100000">
                  <a:schemeClr val="lt2"/>
                </a:gs>
              </a:gsLst>
              <a:lin ang="135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a:p>
          </p:txBody>
        </p:sp>
        <p:sp>
          <p:nvSpPr>
            <p:cNvPr id="47" name="Shape 47"/>
            <p:cNvSpPr/>
            <p:nvPr/>
          </p:nvSpPr>
          <p:spPr>
            <a:xfrm>
              <a:off x="2133600" y="465137"/>
              <a:ext cx="3403600" cy="2836861"/>
            </a:xfrm>
            <a:custGeom>
              <a:pathLst>
                <a:path extrusionOk="0" h="1787" w="2144">
                  <a:moveTo>
                    <a:pt x="318" y="1078"/>
                  </a:moveTo>
                  <a:lnTo>
                    <a:pt x="217" y="928"/>
                  </a:lnTo>
                  <a:lnTo>
                    <a:pt x="102" y="808"/>
                  </a:lnTo>
                  <a:lnTo>
                    <a:pt x="36" y="742"/>
                  </a:lnTo>
                  <a:lnTo>
                    <a:pt x="0" y="700"/>
                  </a:lnTo>
                  <a:lnTo>
                    <a:pt x="270" y="958"/>
                  </a:lnTo>
                  <a:lnTo>
                    <a:pt x="294" y="1006"/>
                  </a:lnTo>
                  <a:lnTo>
                    <a:pt x="367" y="670"/>
                  </a:lnTo>
                  <a:lnTo>
                    <a:pt x="379" y="411"/>
                  </a:lnTo>
                  <a:lnTo>
                    <a:pt x="347" y="118"/>
                  </a:lnTo>
                  <a:lnTo>
                    <a:pt x="393" y="0"/>
                  </a:lnTo>
                  <a:lnTo>
                    <a:pt x="397" y="357"/>
                  </a:lnTo>
                  <a:lnTo>
                    <a:pt x="421" y="609"/>
                  </a:lnTo>
                  <a:lnTo>
                    <a:pt x="385" y="826"/>
                  </a:lnTo>
                  <a:lnTo>
                    <a:pt x="385" y="1036"/>
                  </a:lnTo>
                  <a:lnTo>
                    <a:pt x="877" y="784"/>
                  </a:lnTo>
                  <a:lnTo>
                    <a:pt x="1309" y="555"/>
                  </a:lnTo>
                  <a:lnTo>
                    <a:pt x="1802" y="249"/>
                  </a:lnTo>
                  <a:lnTo>
                    <a:pt x="2096" y="69"/>
                  </a:lnTo>
                  <a:lnTo>
                    <a:pt x="1814" y="279"/>
                  </a:lnTo>
                  <a:lnTo>
                    <a:pt x="1453" y="501"/>
                  </a:lnTo>
                  <a:lnTo>
                    <a:pt x="1123" y="700"/>
                  </a:lnTo>
                  <a:lnTo>
                    <a:pt x="739" y="898"/>
                  </a:lnTo>
                  <a:lnTo>
                    <a:pt x="463" y="1084"/>
                  </a:lnTo>
                  <a:lnTo>
                    <a:pt x="817" y="1193"/>
                  </a:lnTo>
                  <a:lnTo>
                    <a:pt x="1285" y="1187"/>
                  </a:lnTo>
                  <a:lnTo>
                    <a:pt x="1916" y="1396"/>
                  </a:lnTo>
                  <a:lnTo>
                    <a:pt x="2144" y="1420"/>
                  </a:lnTo>
                  <a:lnTo>
                    <a:pt x="1814" y="1408"/>
                  </a:lnTo>
                  <a:lnTo>
                    <a:pt x="1435" y="1288"/>
                  </a:lnTo>
                  <a:lnTo>
                    <a:pt x="1219" y="1229"/>
                  </a:lnTo>
                  <a:lnTo>
                    <a:pt x="799" y="1223"/>
                  </a:lnTo>
                  <a:lnTo>
                    <a:pt x="505" y="1145"/>
                  </a:lnTo>
                  <a:lnTo>
                    <a:pt x="733" y="1378"/>
                  </a:lnTo>
                  <a:lnTo>
                    <a:pt x="877" y="1619"/>
                  </a:lnTo>
                  <a:lnTo>
                    <a:pt x="1009" y="1787"/>
                  </a:lnTo>
                  <a:lnTo>
                    <a:pt x="817" y="1607"/>
                  </a:lnTo>
                  <a:lnTo>
                    <a:pt x="673" y="1372"/>
                  </a:lnTo>
                  <a:lnTo>
                    <a:pt x="415" y="1109"/>
                  </a:lnTo>
                  <a:lnTo>
                    <a:pt x="318" y="1078"/>
                  </a:lnTo>
                  <a:lnTo>
                    <a:pt x="318" y="1078"/>
                  </a:lnTo>
                  <a:close/>
                </a:path>
              </a:pathLst>
            </a:custGeom>
            <a:gradFill>
              <a:gsLst>
                <a:gs pos="0">
                  <a:schemeClr val="accent2"/>
                </a:gs>
                <a:gs pos="100000">
                  <a:schemeClr val="lt1"/>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a:p>
          </p:txBody>
        </p:sp>
        <p:sp>
          <p:nvSpPr>
            <p:cNvPr id="48" name="Shape 48"/>
            <p:cNvSpPr/>
            <p:nvPr/>
          </p:nvSpPr>
          <p:spPr>
            <a:xfrm>
              <a:off x="4654550" y="2743200"/>
              <a:ext cx="4489450" cy="3756025"/>
            </a:xfrm>
            <a:custGeom>
              <a:pathLst>
                <a:path extrusionOk="0" h="2366" w="2828">
                  <a:moveTo>
                    <a:pt x="2006" y="835"/>
                  </a:moveTo>
                  <a:lnTo>
                    <a:pt x="1873" y="715"/>
                  </a:lnTo>
                  <a:lnTo>
                    <a:pt x="1814" y="606"/>
                  </a:lnTo>
                  <a:lnTo>
                    <a:pt x="1747" y="438"/>
                  </a:lnTo>
                  <a:lnTo>
                    <a:pt x="1699" y="312"/>
                  </a:lnTo>
                  <a:lnTo>
                    <a:pt x="1615" y="252"/>
                  </a:lnTo>
                  <a:lnTo>
                    <a:pt x="1453" y="84"/>
                  </a:lnTo>
                  <a:lnTo>
                    <a:pt x="1375" y="0"/>
                  </a:lnTo>
                  <a:lnTo>
                    <a:pt x="1345" y="132"/>
                  </a:lnTo>
                  <a:lnTo>
                    <a:pt x="1369" y="294"/>
                  </a:lnTo>
                  <a:lnTo>
                    <a:pt x="1513" y="558"/>
                  </a:lnTo>
                  <a:lnTo>
                    <a:pt x="1381" y="492"/>
                  </a:lnTo>
                  <a:lnTo>
                    <a:pt x="1201" y="360"/>
                  </a:lnTo>
                  <a:lnTo>
                    <a:pt x="961" y="227"/>
                  </a:lnTo>
                  <a:lnTo>
                    <a:pt x="955" y="221"/>
                  </a:lnTo>
                  <a:lnTo>
                    <a:pt x="949" y="215"/>
                  </a:lnTo>
                  <a:lnTo>
                    <a:pt x="913" y="185"/>
                  </a:lnTo>
                  <a:lnTo>
                    <a:pt x="877" y="161"/>
                  </a:lnTo>
                  <a:lnTo>
                    <a:pt x="859" y="156"/>
                  </a:lnTo>
                  <a:lnTo>
                    <a:pt x="853" y="161"/>
                  </a:lnTo>
                  <a:lnTo>
                    <a:pt x="841" y="167"/>
                  </a:lnTo>
                  <a:lnTo>
                    <a:pt x="810" y="173"/>
                  </a:lnTo>
                  <a:lnTo>
                    <a:pt x="768" y="167"/>
                  </a:lnTo>
                  <a:lnTo>
                    <a:pt x="720" y="161"/>
                  </a:lnTo>
                  <a:lnTo>
                    <a:pt x="678" y="156"/>
                  </a:lnTo>
                  <a:lnTo>
                    <a:pt x="637" y="150"/>
                  </a:lnTo>
                  <a:lnTo>
                    <a:pt x="613" y="144"/>
                  </a:lnTo>
                  <a:lnTo>
                    <a:pt x="601" y="144"/>
                  </a:lnTo>
                  <a:lnTo>
                    <a:pt x="498" y="161"/>
                  </a:lnTo>
                  <a:lnTo>
                    <a:pt x="492" y="161"/>
                  </a:lnTo>
                  <a:lnTo>
                    <a:pt x="480" y="156"/>
                  </a:lnTo>
                  <a:lnTo>
                    <a:pt x="456" y="156"/>
                  </a:lnTo>
                  <a:lnTo>
                    <a:pt x="432" y="150"/>
                  </a:lnTo>
                  <a:lnTo>
                    <a:pt x="379" y="144"/>
                  </a:lnTo>
                  <a:lnTo>
                    <a:pt x="361" y="138"/>
                  </a:lnTo>
                  <a:lnTo>
                    <a:pt x="342" y="138"/>
                  </a:lnTo>
                  <a:lnTo>
                    <a:pt x="324" y="138"/>
                  </a:lnTo>
                  <a:lnTo>
                    <a:pt x="300" y="132"/>
                  </a:lnTo>
                  <a:lnTo>
                    <a:pt x="246" y="126"/>
                  </a:lnTo>
                  <a:lnTo>
                    <a:pt x="216" y="120"/>
                  </a:lnTo>
                  <a:lnTo>
                    <a:pt x="192" y="120"/>
                  </a:lnTo>
                  <a:lnTo>
                    <a:pt x="174" y="114"/>
                  </a:lnTo>
                  <a:lnTo>
                    <a:pt x="168" y="114"/>
                  </a:lnTo>
                  <a:lnTo>
                    <a:pt x="6" y="120"/>
                  </a:lnTo>
                  <a:lnTo>
                    <a:pt x="216" y="240"/>
                  </a:lnTo>
                  <a:lnTo>
                    <a:pt x="306" y="294"/>
                  </a:lnTo>
                  <a:lnTo>
                    <a:pt x="480" y="462"/>
                  </a:lnTo>
                  <a:lnTo>
                    <a:pt x="607" y="588"/>
                  </a:lnTo>
                  <a:lnTo>
                    <a:pt x="655" y="672"/>
                  </a:lnTo>
                  <a:lnTo>
                    <a:pt x="949" y="769"/>
                  </a:lnTo>
                  <a:lnTo>
                    <a:pt x="1177" y="817"/>
                  </a:lnTo>
                  <a:lnTo>
                    <a:pt x="1249" y="871"/>
                  </a:lnTo>
                  <a:lnTo>
                    <a:pt x="1117" y="853"/>
                  </a:lnTo>
                  <a:lnTo>
                    <a:pt x="972" y="871"/>
                  </a:lnTo>
                  <a:lnTo>
                    <a:pt x="756" y="919"/>
                  </a:lnTo>
                  <a:lnTo>
                    <a:pt x="619" y="961"/>
                  </a:lnTo>
                  <a:lnTo>
                    <a:pt x="492" y="1111"/>
                  </a:lnTo>
                  <a:lnTo>
                    <a:pt x="420" y="1214"/>
                  </a:lnTo>
                  <a:lnTo>
                    <a:pt x="348" y="1345"/>
                  </a:lnTo>
                  <a:lnTo>
                    <a:pt x="276" y="1441"/>
                  </a:lnTo>
                  <a:lnTo>
                    <a:pt x="192" y="1471"/>
                  </a:lnTo>
                  <a:lnTo>
                    <a:pt x="66" y="1465"/>
                  </a:lnTo>
                  <a:lnTo>
                    <a:pt x="42" y="1441"/>
                  </a:lnTo>
                  <a:lnTo>
                    <a:pt x="0" y="1471"/>
                  </a:lnTo>
                  <a:lnTo>
                    <a:pt x="126" y="1519"/>
                  </a:lnTo>
                  <a:lnTo>
                    <a:pt x="367" y="1585"/>
                  </a:lnTo>
                  <a:lnTo>
                    <a:pt x="570" y="1591"/>
                  </a:lnTo>
                  <a:lnTo>
                    <a:pt x="690" y="1664"/>
                  </a:lnTo>
                  <a:lnTo>
                    <a:pt x="949" y="1712"/>
                  </a:lnTo>
                  <a:lnTo>
                    <a:pt x="1260" y="1694"/>
                  </a:lnTo>
                  <a:lnTo>
                    <a:pt x="1411" y="1603"/>
                  </a:lnTo>
                  <a:lnTo>
                    <a:pt x="1519" y="1537"/>
                  </a:lnTo>
                  <a:lnTo>
                    <a:pt x="1645" y="1399"/>
                  </a:lnTo>
                  <a:lnTo>
                    <a:pt x="1699" y="1387"/>
                  </a:lnTo>
                  <a:lnTo>
                    <a:pt x="1735" y="1513"/>
                  </a:lnTo>
                  <a:lnTo>
                    <a:pt x="1729" y="1567"/>
                  </a:lnTo>
                  <a:lnTo>
                    <a:pt x="1723" y="1670"/>
                  </a:lnTo>
                  <a:lnTo>
                    <a:pt x="1723" y="1802"/>
                  </a:lnTo>
                  <a:lnTo>
                    <a:pt x="1831" y="1964"/>
                  </a:lnTo>
                  <a:lnTo>
                    <a:pt x="1957" y="2090"/>
                  </a:lnTo>
                  <a:lnTo>
                    <a:pt x="2042" y="2229"/>
                  </a:lnTo>
                  <a:lnTo>
                    <a:pt x="2155" y="2366"/>
                  </a:lnTo>
                  <a:lnTo>
                    <a:pt x="2161" y="2295"/>
                  </a:lnTo>
                  <a:lnTo>
                    <a:pt x="2191" y="2133"/>
                  </a:lnTo>
                  <a:lnTo>
                    <a:pt x="2215" y="2048"/>
                  </a:lnTo>
                  <a:lnTo>
                    <a:pt x="2258" y="2042"/>
                  </a:lnTo>
                  <a:lnTo>
                    <a:pt x="2270" y="1970"/>
                  </a:lnTo>
                  <a:lnTo>
                    <a:pt x="2342" y="1868"/>
                  </a:lnTo>
                  <a:lnTo>
                    <a:pt x="2324" y="1748"/>
                  </a:lnTo>
                  <a:lnTo>
                    <a:pt x="2233" y="1573"/>
                  </a:lnTo>
                  <a:lnTo>
                    <a:pt x="2209" y="1453"/>
                  </a:lnTo>
                  <a:lnTo>
                    <a:pt x="2209" y="1345"/>
                  </a:lnTo>
                  <a:lnTo>
                    <a:pt x="2294" y="1483"/>
                  </a:lnTo>
                  <a:lnTo>
                    <a:pt x="2461" y="1651"/>
                  </a:lnTo>
                  <a:lnTo>
                    <a:pt x="2504" y="1651"/>
                  </a:lnTo>
                  <a:lnTo>
                    <a:pt x="2588" y="1688"/>
                  </a:lnTo>
                  <a:lnTo>
                    <a:pt x="2678" y="1718"/>
                  </a:lnTo>
                  <a:lnTo>
                    <a:pt x="2720" y="1712"/>
                  </a:lnTo>
                  <a:lnTo>
                    <a:pt x="2695" y="1682"/>
                  </a:lnTo>
                  <a:lnTo>
                    <a:pt x="2678" y="1627"/>
                  </a:lnTo>
                  <a:lnTo>
                    <a:pt x="2630" y="1597"/>
                  </a:lnTo>
                  <a:lnTo>
                    <a:pt x="2588" y="1543"/>
                  </a:lnTo>
                  <a:lnTo>
                    <a:pt x="2618" y="1483"/>
                  </a:lnTo>
                  <a:lnTo>
                    <a:pt x="2576" y="1399"/>
                  </a:lnTo>
                  <a:lnTo>
                    <a:pt x="2510" y="1357"/>
                  </a:lnTo>
                  <a:lnTo>
                    <a:pt x="2576" y="1351"/>
                  </a:lnTo>
                  <a:lnTo>
                    <a:pt x="2552" y="1315"/>
                  </a:lnTo>
                  <a:lnTo>
                    <a:pt x="2354" y="1184"/>
                  </a:lnTo>
                  <a:lnTo>
                    <a:pt x="2252" y="1123"/>
                  </a:lnTo>
                  <a:lnTo>
                    <a:pt x="2173" y="1009"/>
                  </a:lnTo>
                  <a:lnTo>
                    <a:pt x="2102" y="931"/>
                  </a:lnTo>
                  <a:lnTo>
                    <a:pt x="2108" y="931"/>
                  </a:lnTo>
                  <a:lnTo>
                    <a:pt x="2114" y="925"/>
                  </a:lnTo>
                  <a:lnTo>
                    <a:pt x="2137" y="907"/>
                  </a:lnTo>
                  <a:lnTo>
                    <a:pt x="2167" y="883"/>
                  </a:lnTo>
                  <a:lnTo>
                    <a:pt x="2197" y="877"/>
                  </a:lnTo>
                  <a:lnTo>
                    <a:pt x="2215" y="871"/>
                  </a:lnTo>
                  <a:lnTo>
                    <a:pt x="2240" y="859"/>
                  </a:lnTo>
                  <a:lnTo>
                    <a:pt x="2300" y="829"/>
                  </a:lnTo>
                  <a:lnTo>
                    <a:pt x="2324" y="817"/>
                  </a:lnTo>
                  <a:lnTo>
                    <a:pt x="2348" y="799"/>
                  </a:lnTo>
                  <a:lnTo>
                    <a:pt x="2366" y="793"/>
                  </a:lnTo>
                  <a:lnTo>
                    <a:pt x="2372" y="787"/>
                  </a:lnTo>
                  <a:lnTo>
                    <a:pt x="2828" y="588"/>
                  </a:lnTo>
                  <a:lnTo>
                    <a:pt x="2828" y="528"/>
                  </a:lnTo>
                  <a:lnTo>
                    <a:pt x="2078" y="865"/>
                  </a:lnTo>
                  <a:lnTo>
                    <a:pt x="2006" y="835"/>
                  </a:lnTo>
                  <a:lnTo>
                    <a:pt x="2006" y="835"/>
                  </a:lnTo>
                  <a:close/>
                </a:path>
              </a:pathLst>
            </a:custGeom>
            <a:gradFill>
              <a:gsLst>
                <a:gs pos="0">
                  <a:schemeClr val="lt2"/>
                </a:gs>
                <a:gs pos="50000">
                  <a:schemeClr val="lt1"/>
                </a:gs>
                <a:gs pos="50000">
                  <a:schemeClr val="lt1"/>
                </a:gs>
                <a:gs pos="100000">
                  <a:schemeClr val="lt2"/>
                </a:gs>
              </a:gsLst>
              <a:lin ang="135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a:p>
          </p:txBody>
        </p:sp>
        <p:sp>
          <p:nvSpPr>
            <p:cNvPr id="49" name="Shape 49"/>
            <p:cNvSpPr/>
            <p:nvPr/>
          </p:nvSpPr>
          <p:spPr>
            <a:xfrm>
              <a:off x="5016500" y="2952750"/>
              <a:ext cx="3432174" cy="3070225"/>
            </a:xfrm>
            <a:custGeom>
              <a:pathLst>
                <a:path extrusionOk="0" h="1930" w="2153">
                  <a:moveTo>
                    <a:pt x="1842" y="851"/>
                  </a:moveTo>
                  <a:lnTo>
                    <a:pt x="1937" y="1019"/>
                  </a:lnTo>
                  <a:lnTo>
                    <a:pt x="2051" y="1168"/>
                  </a:lnTo>
                  <a:lnTo>
                    <a:pt x="2117" y="1246"/>
                  </a:lnTo>
                  <a:lnTo>
                    <a:pt x="2153" y="1294"/>
                  </a:lnTo>
                  <a:lnTo>
                    <a:pt x="1889" y="977"/>
                  </a:lnTo>
                  <a:lnTo>
                    <a:pt x="1860" y="929"/>
                  </a:lnTo>
                  <a:lnTo>
                    <a:pt x="1782" y="1240"/>
                  </a:lnTo>
                  <a:lnTo>
                    <a:pt x="1770" y="1486"/>
                  </a:lnTo>
                  <a:lnTo>
                    <a:pt x="1818" y="1906"/>
                  </a:lnTo>
                  <a:lnTo>
                    <a:pt x="1788" y="1930"/>
                  </a:lnTo>
                  <a:lnTo>
                    <a:pt x="1746" y="1534"/>
                  </a:lnTo>
                  <a:lnTo>
                    <a:pt x="1728" y="1288"/>
                  </a:lnTo>
                  <a:lnTo>
                    <a:pt x="1764" y="1085"/>
                  </a:lnTo>
                  <a:lnTo>
                    <a:pt x="1770" y="875"/>
                  </a:lnTo>
                  <a:lnTo>
                    <a:pt x="1268" y="1007"/>
                  </a:lnTo>
                  <a:lnTo>
                    <a:pt x="825" y="1132"/>
                  </a:lnTo>
                  <a:lnTo>
                    <a:pt x="323" y="1312"/>
                  </a:lnTo>
                  <a:lnTo>
                    <a:pt x="18" y="1420"/>
                  </a:lnTo>
                  <a:lnTo>
                    <a:pt x="311" y="1282"/>
                  </a:lnTo>
                  <a:lnTo>
                    <a:pt x="682" y="1144"/>
                  </a:lnTo>
                  <a:lnTo>
                    <a:pt x="1022" y="1037"/>
                  </a:lnTo>
                  <a:lnTo>
                    <a:pt x="1411" y="929"/>
                  </a:lnTo>
                  <a:lnTo>
                    <a:pt x="1692" y="815"/>
                  </a:lnTo>
                  <a:lnTo>
                    <a:pt x="1333" y="623"/>
                  </a:lnTo>
                  <a:lnTo>
                    <a:pt x="861" y="515"/>
                  </a:lnTo>
                  <a:lnTo>
                    <a:pt x="227" y="161"/>
                  </a:lnTo>
                  <a:lnTo>
                    <a:pt x="0" y="83"/>
                  </a:lnTo>
                  <a:lnTo>
                    <a:pt x="329" y="179"/>
                  </a:lnTo>
                  <a:lnTo>
                    <a:pt x="712" y="383"/>
                  </a:lnTo>
                  <a:lnTo>
                    <a:pt x="933" y="491"/>
                  </a:lnTo>
                  <a:lnTo>
                    <a:pt x="1351" y="593"/>
                  </a:lnTo>
                  <a:lnTo>
                    <a:pt x="1650" y="743"/>
                  </a:lnTo>
                  <a:lnTo>
                    <a:pt x="1423" y="461"/>
                  </a:lnTo>
                  <a:lnTo>
                    <a:pt x="1286" y="191"/>
                  </a:lnTo>
                  <a:lnTo>
                    <a:pt x="1154" y="0"/>
                  </a:lnTo>
                  <a:lnTo>
                    <a:pt x="1339" y="215"/>
                  </a:lnTo>
                  <a:lnTo>
                    <a:pt x="1489" y="485"/>
                  </a:lnTo>
                  <a:lnTo>
                    <a:pt x="1746" y="803"/>
                  </a:lnTo>
                  <a:lnTo>
                    <a:pt x="1842" y="851"/>
                  </a:lnTo>
                  <a:lnTo>
                    <a:pt x="1842" y="851"/>
                  </a:lnTo>
                  <a:close/>
                </a:path>
              </a:pathLst>
            </a:custGeom>
            <a:gradFill>
              <a:gsLst>
                <a:gs pos="0">
                  <a:schemeClr val="accent2"/>
                </a:gs>
                <a:gs pos="100000">
                  <a:schemeClr val="lt1"/>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a:p>
          </p:txBody>
        </p:sp>
      </p:grpSp>
      <p:sp>
        <p:nvSpPr>
          <p:cNvPr id="50" name="Shape 50"/>
          <p:cNvSpPr txBox="1"/>
          <p:nvPr>
            <p:ph type="ctrTitle"/>
          </p:nvPr>
        </p:nvSpPr>
        <p:spPr>
          <a:xfrm>
            <a:off x="685800" y="1828800"/>
            <a:ext cx="7772400" cy="1736724"/>
          </a:xfrm>
          <a:prstGeom prst="rect">
            <a:avLst/>
          </a:prstGeom>
          <a:noFill/>
          <a:ln>
            <a:noFill/>
          </a:ln>
        </p:spPr>
        <p:txBody>
          <a:bodyPr anchorCtr="0" anchor="ctr" bIns="91425" lIns="91425" rIns="91425" tIns="91425"/>
          <a:lstStyle>
            <a:lvl1pPr indent="0" lvl="0" marL="0" marR="0" rtl="0" algn="ctr">
              <a:lnSpc>
                <a:spcPct val="100000"/>
              </a:lnSpc>
              <a:spcBef>
                <a:spcPts val="0"/>
              </a:spcBef>
              <a:spcAft>
                <a:spcPts val="0"/>
              </a:spcAft>
              <a:defRPr/>
            </a:lvl1pPr>
            <a:lvl2pPr indent="0" lvl="1" marL="0" marR="0" rtl="0" algn="ctr">
              <a:lnSpc>
                <a:spcPct val="100000"/>
              </a:lnSpc>
              <a:spcBef>
                <a:spcPts val="0"/>
              </a:spcBef>
              <a:spcAft>
                <a:spcPts val="0"/>
              </a:spcAft>
              <a:defRPr/>
            </a:lvl2pPr>
            <a:lvl3pPr indent="0" lvl="2" marL="0" marR="0" rtl="0" algn="ctr">
              <a:lnSpc>
                <a:spcPct val="100000"/>
              </a:lnSpc>
              <a:spcBef>
                <a:spcPts val="0"/>
              </a:spcBef>
              <a:spcAft>
                <a:spcPts val="0"/>
              </a:spcAft>
              <a:defRPr/>
            </a:lvl3pPr>
            <a:lvl4pPr indent="0" lvl="3" marL="0" marR="0" rtl="0" algn="ctr">
              <a:lnSpc>
                <a:spcPct val="100000"/>
              </a:lnSpc>
              <a:spcBef>
                <a:spcPts val="0"/>
              </a:spcBef>
              <a:spcAft>
                <a:spcPts val="0"/>
              </a:spcAft>
              <a:defRPr/>
            </a:lvl4pPr>
            <a:lvl5pPr indent="0" lvl="4" marL="0" marR="0" rtl="0" algn="ctr">
              <a:lnSpc>
                <a:spcPct val="100000"/>
              </a:lnSpc>
              <a:spcBef>
                <a:spcPts val="0"/>
              </a:spcBef>
              <a:spcAft>
                <a:spcPts val="0"/>
              </a:spcAft>
              <a:defRPr/>
            </a:lvl5pPr>
            <a:lvl6pPr indent="0" lvl="5" marL="0" marR="0" rtl="0" algn="ctr">
              <a:lnSpc>
                <a:spcPct val="100000"/>
              </a:lnSpc>
              <a:spcBef>
                <a:spcPts val="0"/>
              </a:spcBef>
              <a:spcAft>
                <a:spcPts val="0"/>
              </a:spcAft>
              <a:defRPr/>
            </a:lvl6pPr>
            <a:lvl7pPr indent="0" lvl="6" marL="0" marR="0" rtl="0" algn="ctr">
              <a:lnSpc>
                <a:spcPct val="100000"/>
              </a:lnSpc>
              <a:spcBef>
                <a:spcPts val="0"/>
              </a:spcBef>
              <a:spcAft>
                <a:spcPts val="0"/>
              </a:spcAft>
              <a:defRPr/>
            </a:lvl7pPr>
            <a:lvl8pPr indent="0" lvl="7" marL="0" marR="0" rtl="0" algn="ctr">
              <a:lnSpc>
                <a:spcPct val="100000"/>
              </a:lnSpc>
              <a:spcBef>
                <a:spcPts val="0"/>
              </a:spcBef>
              <a:spcAft>
                <a:spcPts val="0"/>
              </a:spcAft>
              <a:defRPr/>
            </a:lvl8pPr>
            <a:lvl9pPr indent="0" lvl="8" marL="0" marR="0" rtl="0" algn="ctr">
              <a:lnSpc>
                <a:spcPct val="100000"/>
              </a:lnSpc>
              <a:spcBef>
                <a:spcPts val="0"/>
              </a:spcBef>
              <a:spcAft>
                <a:spcPts val="0"/>
              </a:spcAft>
              <a:defRPr/>
            </a:lvl9pPr>
          </a:lstStyle>
          <a:p/>
        </p:txBody>
      </p:sp>
      <p:sp>
        <p:nvSpPr>
          <p:cNvPr id="51" name="Shape 51"/>
          <p:cNvSpPr txBox="1"/>
          <p:nvPr>
            <p:ph idx="1" type="subTitle"/>
          </p:nvPr>
        </p:nvSpPr>
        <p:spPr>
          <a:xfrm>
            <a:off x="1371600" y="3886200"/>
            <a:ext cx="6400799" cy="1752600"/>
          </a:xfrm>
          <a:prstGeom prst="rect">
            <a:avLst/>
          </a:prstGeom>
          <a:noFill/>
          <a:ln>
            <a:noFill/>
          </a:ln>
        </p:spPr>
        <p:txBody>
          <a:bodyPr anchorCtr="0" anchor="t" bIns="91425" lIns="91425" rIns="91425" tIns="91425"/>
          <a:lstStyle>
            <a:lvl1pPr indent="-220980" lvl="0" marL="342900" marR="0" rtl="0" algn="l">
              <a:lnSpc>
                <a:spcPct val="100000"/>
              </a:lnSpc>
              <a:spcBef>
                <a:spcPts val="640"/>
              </a:spcBef>
              <a:spcAft>
                <a:spcPts val="0"/>
              </a:spcAft>
              <a:buClr>
                <a:schemeClr val="hlink"/>
              </a:buClr>
              <a:buFont typeface="Times New Roman"/>
              <a:buChar char="■"/>
              <a:defRPr/>
            </a:lvl1pPr>
            <a:lvl2pPr indent="-179069" lvl="1" marL="742950" marR="0" rtl="0" algn="l">
              <a:lnSpc>
                <a:spcPct val="100000"/>
              </a:lnSpc>
              <a:spcBef>
                <a:spcPts val="560"/>
              </a:spcBef>
              <a:spcAft>
                <a:spcPts val="0"/>
              </a:spcAft>
              <a:buClr>
                <a:schemeClr val="dk2"/>
              </a:buClr>
              <a:buFont typeface="Times New Roman"/>
              <a:buChar char="■"/>
              <a:defRPr/>
            </a:lvl2pPr>
            <a:lvl3pPr indent="-137160" lvl="2" marL="1143000" marR="0" rtl="0" algn="l">
              <a:lnSpc>
                <a:spcPct val="100000"/>
              </a:lnSpc>
              <a:spcBef>
                <a:spcPts val="480"/>
              </a:spcBef>
              <a:spcAft>
                <a:spcPts val="0"/>
              </a:spcAft>
              <a:buClr>
                <a:schemeClr val="folHlink"/>
              </a:buClr>
              <a:buFont typeface="Times New Roman"/>
              <a:buChar char="■"/>
              <a:defRPr/>
            </a:lvl3pPr>
            <a:lvl4pPr indent="-152400" lvl="3" marL="1600200" marR="0" rtl="0" algn="l">
              <a:lnSpc>
                <a:spcPct val="100000"/>
              </a:lnSpc>
              <a:spcBef>
                <a:spcPts val="400"/>
              </a:spcBef>
              <a:spcAft>
                <a:spcPts val="0"/>
              </a:spcAft>
              <a:buClr>
                <a:schemeClr val="dk1"/>
              </a:buClr>
              <a:buFont typeface="Times New Roman"/>
              <a:buChar char="■"/>
              <a:defRPr/>
            </a:lvl4pPr>
            <a:lvl5pPr indent="-152400" lvl="4" marL="2057400" marR="0" rtl="0" algn="l">
              <a:lnSpc>
                <a:spcPct val="100000"/>
              </a:lnSpc>
              <a:spcBef>
                <a:spcPts val="400"/>
              </a:spcBef>
              <a:spcAft>
                <a:spcPts val="0"/>
              </a:spcAft>
              <a:buClr>
                <a:schemeClr val="hlink"/>
              </a:buClr>
              <a:buFont typeface="Times New Roman"/>
              <a:buChar char="■"/>
              <a:defRPr/>
            </a:lvl5pPr>
            <a:lvl6pPr indent="-152400" lvl="5" marL="2514600" marR="0" rtl="0" algn="l">
              <a:lnSpc>
                <a:spcPct val="100000"/>
              </a:lnSpc>
              <a:spcBef>
                <a:spcPts val="400"/>
              </a:spcBef>
              <a:spcAft>
                <a:spcPts val="0"/>
              </a:spcAft>
              <a:buClr>
                <a:schemeClr val="hlink"/>
              </a:buClr>
              <a:buFont typeface="Times New Roman"/>
              <a:buChar char="■"/>
              <a:defRPr/>
            </a:lvl6pPr>
            <a:lvl7pPr indent="-152400" lvl="6" marL="3429000" marR="0" rtl="0" algn="l">
              <a:lnSpc>
                <a:spcPct val="100000"/>
              </a:lnSpc>
              <a:spcBef>
                <a:spcPts val="400"/>
              </a:spcBef>
              <a:spcAft>
                <a:spcPts val="0"/>
              </a:spcAft>
              <a:buClr>
                <a:schemeClr val="hlink"/>
              </a:buClr>
              <a:buFont typeface="Times New Roman"/>
              <a:buChar char="■"/>
              <a:defRPr/>
            </a:lvl7pPr>
            <a:lvl8pPr indent="-152400" lvl="7" marL="4800600" marR="0" rtl="0" algn="l">
              <a:lnSpc>
                <a:spcPct val="100000"/>
              </a:lnSpc>
              <a:spcBef>
                <a:spcPts val="400"/>
              </a:spcBef>
              <a:spcAft>
                <a:spcPts val="0"/>
              </a:spcAft>
              <a:buClr>
                <a:schemeClr val="hlink"/>
              </a:buClr>
              <a:buFont typeface="Times New Roman"/>
              <a:buChar char="■"/>
              <a:defRPr/>
            </a:lvl8pPr>
            <a:lvl9pPr indent="-152400" lvl="8" marL="6629400" marR="0" rtl="0" algn="l">
              <a:lnSpc>
                <a:spcPct val="100000"/>
              </a:lnSpc>
              <a:spcBef>
                <a:spcPts val="400"/>
              </a:spcBef>
              <a:spcAft>
                <a:spcPts val="0"/>
              </a:spcAft>
              <a:buClr>
                <a:schemeClr val="hlink"/>
              </a:buClr>
              <a:buFont typeface="Times New Roman"/>
              <a:buChar char="■"/>
              <a:defRPr/>
            </a:lvl9pPr>
          </a:lstStyle>
          <a:p/>
        </p:txBody>
      </p:sp>
      <p:sp>
        <p:nvSpPr>
          <p:cNvPr id="52" name="Shape 52"/>
          <p:cNvSpPr txBox="1"/>
          <p:nvPr>
            <p:ph idx="10" type="dt"/>
          </p:nvPr>
        </p:nvSpPr>
        <p:spPr>
          <a:xfrm>
            <a:off x="457200" y="6248400"/>
            <a:ext cx="2133599" cy="457200"/>
          </a:xfrm>
          <a:prstGeom prst="rect">
            <a:avLst/>
          </a:prstGeom>
          <a:noFill/>
          <a:ln>
            <a:noFill/>
          </a:ln>
        </p:spPr>
        <p:txBody>
          <a:bodyPr anchorCtr="0" anchor="t" bIns="91425" lIns="91425" rIns="91425" tIns="91425"/>
          <a:lstStyle>
            <a:lvl1pPr indent="0" lvl="0" marL="0" marR="0" rtl="0" algn="l">
              <a:spcBef>
                <a:spcPts val="0"/>
              </a:spcBef>
              <a:defRPr/>
            </a:lvl1pPr>
            <a:lvl2pPr indent="0" lvl="1" marL="0" marR="0" rtl="0" algn="l">
              <a:spcBef>
                <a:spcPts val="0"/>
              </a:spcBef>
              <a:defRPr/>
            </a:lvl2pPr>
            <a:lvl3pPr indent="0" lvl="2" marL="0" marR="0" rtl="0" algn="l">
              <a:spcBef>
                <a:spcPts val="0"/>
              </a:spcBef>
              <a:defRPr/>
            </a:lvl3pPr>
            <a:lvl4pPr indent="0" lvl="3" marL="0" marR="0" rtl="0" algn="l">
              <a:spcBef>
                <a:spcPts val="0"/>
              </a:spcBef>
              <a:defRPr/>
            </a:lvl4pPr>
            <a:lvl5pPr indent="0" lvl="4" marL="0" marR="0" rtl="0" algn="l">
              <a:spcBef>
                <a:spcPts val="0"/>
              </a:spcBef>
              <a:defRPr/>
            </a:lvl5pPr>
            <a:lvl6pPr indent="0" lvl="5" marL="0" marR="0" rtl="0" algn="l">
              <a:spcBef>
                <a:spcPts val="0"/>
              </a:spcBef>
              <a:defRPr/>
            </a:lvl6pPr>
            <a:lvl7pPr indent="0" lvl="6" marL="0" marR="0" rtl="0" algn="l">
              <a:spcBef>
                <a:spcPts val="0"/>
              </a:spcBef>
              <a:defRPr/>
            </a:lvl7pPr>
            <a:lvl8pPr indent="0" lvl="7" marL="0" marR="0" rtl="0" algn="l">
              <a:spcBef>
                <a:spcPts val="0"/>
              </a:spcBef>
              <a:defRPr/>
            </a:lvl8pPr>
            <a:lvl9pPr indent="0" lvl="8" marL="0" marR="0" rtl="0" algn="l">
              <a:spcBef>
                <a:spcPts val="0"/>
              </a:spcBef>
              <a:defRPr/>
            </a:lvl9pPr>
          </a:lstStyle>
          <a:p/>
        </p:txBody>
      </p:sp>
      <p:sp>
        <p:nvSpPr>
          <p:cNvPr id="53" name="Shape 53"/>
          <p:cNvSpPr txBox="1"/>
          <p:nvPr>
            <p:ph idx="11" type="ftr"/>
          </p:nvPr>
        </p:nvSpPr>
        <p:spPr>
          <a:xfrm>
            <a:off x="3124200" y="6248400"/>
            <a:ext cx="2895600" cy="457200"/>
          </a:xfrm>
          <a:prstGeom prst="rect">
            <a:avLst/>
          </a:prstGeom>
          <a:noFill/>
          <a:ln>
            <a:noFill/>
          </a:ln>
        </p:spPr>
        <p:txBody>
          <a:bodyPr anchorCtr="0" anchor="t" bIns="91425" lIns="91425" rIns="91425" tIns="91425"/>
          <a:lstStyle>
            <a:lvl1pPr indent="0" lvl="0" marL="0" marR="0" rtl="0" algn="ctr">
              <a:spcBef>
                <a:spcPts val="0"/>
              </a:spcBef>
              <a:defRPr/>
            </a:lvl1pPr>
            <a:lvl2pPr indent="0" lvl="1" marL="0" marR="0" rtl="0" algn="l">
              <a:spcBef>
                <a:spcPts val="0"/>
              </a:spcBef>
              <a:defRPr/>
            </a:lvl2pPr>
            <a:lvl3pPr indent="0" lvl="2" marL="0" marR="0" rtl="0" algn="l">
              <a:spcBef>
                <a:spcPts val="0"/>
              </a:spcBef>
              <a:defRPr/>
            </a:lvl3pPr>
            <a:lvl4pPr indent="0" lvl="3" marL="0" marR="0" rtl="0" algn="l">
              <a:spcBef>
                <a:spcPts val="0"/>
              </a:spcBef>
              <a:defRPr/>
            </a:lvl4pPr>
            <a:lvl5pPr indent="0" lvl="4" marL="0" marR="0" rtl="0" algn="l">
              <a:spcBef>
                <a:spcPts val="0"/>
              </a:spcBef>
              <a:defRPr/>
            </a:lvl5pPr>
            <a:lvl6pPr indent="0" lvl="5" marL="0" marR="0" rtl="0" algn="l">
              <a:spcBef>
                <a:spcPts val="0"/>
              </a:spcBef>
              <a:defRPr/>
            </a:lvl6pPr>
            <a:lvl7pPr indent="0" lvl="6" marL="0" marR="0" rtl="0" algn="l">
              <a:spcBef>
                <a:spcPts val="0"/>
              </a:spcBef>
              <a:defRPr/>
            </a:lvl7pPr>
            <a:lvl8pPr indent="0" lvl="7" marL="0" marR="0" rtl="0" algn="l">
              <a:spcBef>
                <a:spcPts val="0"/>
              </a:spcBef>
              <a:defRPr/>
            </a:lvl8pPr>
            <a:lvl9pPr indent="0" lvl="8" marL="0" marR="0" rtl="0" algn="l">
              <a:spcBef>
                <a:spcPts val="0"/>
              </a:spcBef>
              <a:defRPr/>
            </a:lvl9pPr>
          </a:lstStyle>
          <a:p/>
        </p:txBody>
      </p:sp>
      <p:sp>
        <p:nvSpPr>
          <p:cNvPr id="54" name="Shape 54"/>
          <p:cNvSpPr txBox="1"/>
          <p:nvPr>
            <p:ph idx="12" type="sldNum"/>
          </p:nvPr>
        </p:nvSpPr>
        <p:spPr>
          <a:xfrm>
            <a:off x="6553200" y="6248400"/>
            <a:ext cx="2133599" cy="457200"/>
          </a:xfrm>
          <a:prstGeom prst="rect">
            <a:avLst/>
          </a:prstGeom>
          <a:noFill/>
          <a:ln>
            <a:noFill/>
          </a:ln>
        </p:spPr>
        <p:txBody>
          <a:bodyPr anchorCtr="0" anchor="t" bIns="91425" lIns="91425" rIns="91425" tIns="91425">
            <a:noAutofit/>
          </a:bodyPr>
          <a:lstStyle/>
          <a:p>
            <a:pPr indent="0" lvl="0" marL="0" marR="0" rtl="0" algn="r">
              <a:spcBef>
                <a:spcPts val="0"/>
              </a:spcBef>
            </a:pPr>
            <a:r>
              <a:t/>
            </a:r>
            <a:endParaRPr/>
          </a:p>
          <a:p>
            <a:pPr indent="0" lvl="1" marL="0" marR="0" rtl="0" algn="l">
              <a:spcBef>
                <a:spcPts val="0"/>
              </a:spcBef>
            </a:pPr>
            <a:r>
              <a:t/>
            </a:r>
            <a:endParaRPr/>
          </a:p>
          <a:p>
            <a:pPr indent="0" lvl="2" marL="0" marR="0" rtl="0" algn="l">
              <a:spcBef>
                <a:spcPts val="0"/>
              </a:spcBef>
            </a:pPr>
            <a:r>
              <a:t/>
            </a:r>
            <a:endParaRPr/>
          </a:p>
          <a:p>
            <a:pPr indent="0" lvl="3" marL="0" marR="0" rtl="0" algn="l">
              <a:spcBef>
                <a:spcPts val="0"/>
              </a:spcBef>
            </a:pPr>
            <a:r>
              <a:t/>
            </a:r>
            <a:endParaRPr/>
          </a:p>
          <a:p>
            <a:pPr indent="0" lvl="4" marL="0" marR="0" rtl="0" algn="l">
              <a:spcBef>
                <a:spcPts val="0"/>
              </a:spcBef>
            </a:pPr>
            <a:r>
              <a:t/>
            </a:r>
            <a:endParaRPr/>
          </a:p>
          <a:p>
            <a:pPr indent="0" lvl="5" marL="0" marR="0" rtl="0" algn="l">
              <a:spcBef>
                <a:spcPts val="0"/>
              </a:spcBef>
            </a:pPr>
            <a:r>
              <a:t/>
            </a:r>
            <a:endParaRPr/>
          </a:p>
          <a:p>
            <a:pPr indent="0" lvl="6" marL="0" marR="0" rtl="0" algn="l">
              <a:spcBef>
                <a:spcPts val="0"/>
              </a:spcBef>
            </a:pPr>
            <a:r>
              <a:t/>
            </a:r>
            <a:endParaRPr/>
          </a:p>
          <a:p>
            <a:pPr indent="0" lvl="7" marL="0" marR="0" rtl="0" algn="l">
              <a:spcBef>
                <a:spcPts val="0"/>
              </a:spcBef>
            </a:pPr>
            <a:r>
              <a:t/>
            </a:r>
            <a:endParaRPr/>
          </a:p>
          <a:p>
            <a:pPr indent="0" lvl="8" marL="0" marR="0" rtl="0" algn="l">
              <a:spcBef>
                <a:spcPts val="0"/>
              </a:spcBef>
            </a:pPr>
            <a:r>
              <a:t/>
            </a: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bg>
      <p:bgPr>
        <a:gradFill>
          <a:gsLst>
            <a:gs pos="0">
              <a:schemeClr val="lt2"/>
            </a:gs>
            <a:gs pos="100000">
              <a:schemeClr val="lt1"/>
            </a:gs>
          </a:gsLst>
          <a:lin ang="5400000" scaled="0"/>
        </a:gradFill>
      </p:bgPr>
    </p:bg>
    <p:spTree>
      <p:nvGrpSpPr>
        <p:cNvPr id="55" name="Shape 55"/>
        <p:cNvGrpSpPr/>
        <p:nvPr/>
      </p:nvGrpSpPr>
      <p:grpSpPr>
        <a:xfrm>
          <a:off x="0" y="0"/>
          <a:ext cx="0" cy="0"/>
          <a:chOff x="0" y="0"/>
          <a:chExt cx="0" cy="0"/>
        </a:xfrm>
      </p:grpSpPr>
      <p:sp>
        <p:nvSpPr>
          <p:cNvPr id="56" name="Shape 56"/>
          <p:cNvSpPr txBox="1"/>
          <p:nvPr>
            <p:ph type="title"/>
          </p:nvPr>
        </p:nvSpPr>
        <p:spPr>
          <a:xfrm>
            <a:off x="457200" y="277812"/>
            <a:ext cx="8229600" cy="1143000"/>
          </a:xfrm>
          <a:prstGeom prst="rect">
            <a:avLst/>
          </a:prstGeom>
          <a:noFill/>
          <a:ln>
            <a:noFill/>
          </a:ln>
        </p:spPr>
        <p:txBody>
          <a:bodyPr anchorCtr="0" anchor="ctr" bIns="91425" lIns="91425" rIns="91425" tIns="91425"/>
          <a:lstStyle>
            <a:lvl1pPr indent="0" lvl="0" marL="0" rtl="0" algn="ctr">
              <a:lnSpc>
                <a:spcPct val="100000"/>
              </a:lnSpc>
              <a:spcBef>
                <a:spcPts val="0"/>
              </a:spcBef>
              <a:spcAft>
                <a:spcPts val="0"/>
              </a:spcAft>
              <a:defRPr/>
            </a:lvl1pPr>
            <a:lvl2pPr indent="0" lvl="1" marL="0" rtl="0" algn="ctr">
              <a:lnSpc>
                <a:spcPct val="100000"/>
              </a:lnSpc>
              <a:spcBef>
                <a:spcPts val="0"/>
              </a:spcBef>
              <a:spcAft>
                <a:spcPts val="0"/>
              </a:spcAft>
              <a:defRPr/>
            </a:lvl2pPr>
            <a:lvl3pPr indent="0" lvl="2" marL="0" rtl="0" algn="ctr">
              <a:lnSpc>
                <a:spcPct val="100000"/>
              </a:lnSpc>
              <a:spcBef>
                <a:spcPts val="0"/>
              </a:spcBef>
              <a:spcAft>
                <a:spcPts val="0"/>
              </a:spcAft>
              <a:defRPr/>
            </a:lvl3pPr>
            <a:lvl4pPr indent="0" lvl="3" marL="0" rtl="0" algn="ctr">
              <a:lnSpc>
                <a:spcPct val="100000"/>
              </a:lnSpc>
              <a:spcBef>
                <a:spcPts val="0"/>
              </a:spcBef>
              <a:spcAft>
                <a:spcPts val="0"/>
              </a:spcAft>
              <a:defRPr/>
            </a:lvl4pPr>
            <a:lvl5pPr indent="0" lvl="4" marL="0" rtl="0" algn="ctr">
              <a:lnSpc>
                <a:spcPct val="100000"/>
              </a:lnSpc>
              <a:spcBef>
                <a:spcPts val="0"/>
              </a:spcBef>
              <a:spcAft>
                <a:spcPts val="0"/>
              </a:spcAft>
              <a:defRPr/>
            </a:lvl5pPr>
            <a:lvl6pPr indent="0" lvl="5" marL="0" rtl="0" algn="ctr">
              <a:lnSpc>
                <a:spcPct val="100000"/>
              </a:lnSpc>
              <a:spcBef>
                <a:spcPts val="0"/>
              </a:spcBef>
              <a:spcAft>
                <a:spcPts val="0"/>
              </a:spcAft>
              <a:defRPr/>
            </a:lvl6pPr>
            <a:lvl7pPr indent="0" lvl="6" marL="0" rtl="0" algn="ctr">
              <a:lnSpc>
                <a:spcPct val="100000"/>
              </a:lnSpc>
              <a:spcBef>
                <a:spcPts val="0"/>
              </a:spcBef>
              <a:spcAft>
                <a:spcPts val="0"/>
              </a:spcAft>
              <a:defRPr/>
            </a:lvl7pPr>
            <a:lvl8pPr indent="0" lvl="7" marL="0" rtl="0" algn="ctr">
              <a:lnSpc>
                <a:spcPct val="100000"/>
              </a:lnSpc>
              <a:spcBef>
                <a:spcPts val="0"/>
              </a:spcBef>
              <a:spcAft>
                <a:spcPts val="0"/>
              </a:spcAft>
              <a:defRPr/>
            </a:lvl8pPr>
            <a:lvl9pPr indent="0" lvl="8" marL="0" rtl="0" algn="ctr">
              <a:lnSpc>
                <a:spcPct val="100000"/>
              </a:lnSpc>
              <a:spcBef>
                <a:spcPts val="0"/>
              </a:spcBef>
              <a:spcAft>
                <a:spcPts val="0"/>
              </a:spcAft>
              <a:defRPr/>
            </a:lvl9pPr>
          </a:lstStyle>
          <a:p/>
        </p:txBody>
      </p:sp>
      <p:sp>
        <p:nvSpPr>
          <p:cNvPr id="57" name="Shape 57"/>
          <p:cNvSpPr txBox="1"/>
          <p:nvPr>
            <p:ph idx="1" type="body"/>
          </p:nvPr>
        </p:nvSpPr>
        <p:spPr>
          <a:xfrm>
            <a:off x="457200" y="1600200"/>
            <a:ext cx="8229600" cy="4530724"/>
          </a:xfrm>
          <a:prstGeom prst="rect">
            <a:avLst/>
          </a:prstGeom>
          <a:noFill/>
          <a:ln>
            <a:noFill/>
          </a:ln>
        </p:spPr>
        <p:txBody>
          <a:bodyPr anchorCtr="0" anchor="t" bIns="91425" lIns="91425" rIns="91425" tIns="91425"/>
          <a:lstStyle>
            <a:lvl1pPr indent="-220980" lvl="0" marL="342900" rtl="0" algn="l">
              <a:lnSpc>
                <a:spcPct val="100000"/>
              </a:lnSpc>
              <a:spcBef>
                <a:spcPts val="640"/>
              </a:spcBef>
              <a:spcAft>
                <a:spcPts val="0"/>
              </a:spcAft>
              <a:buClr>
                <a:schemeClr val="hlink"/>
              </a:buClr>
              <a:buFont typeface="Times New Roman"/>
              <a:buChar char="■"/>
              <a:defRPr/>
            </a:lvl1pPr>
            <a:lvl2pPr indent="-179069" lvl="1" marL="742950" rtl="0" algn="l">
              <a:lnSpc>
                <a:spcPct val="100000"/>
              </a:lnSpc>
              <a:spcBef>
                <a:spcPts val="560"/>
              </a:spcBef>
              <a:spcAft>
                <a:spcPts val="0"/>
              </a:spcAft>
              <a:buClr>
                <a:schemeClr val="dk2"/>
              </a:buClr>
              <a:buFont typeface="Times New Roman"/>
              <a:buChar char="■"/>
              <a:defRPr/>
            </a:lvl2pPr>
            <a:lvl3pPr indent="-137160" lvl="2" marL="1143000" rtl="0" algn="l">
              <a:lnSpc>
                <a:spcPct val="100000"/>
              </a:lnSpc>
              <a:spcBef>
                <a:spcPts val="480"/>
              </a:spcBef>
              <a:spcAft>
                <a:spcPts val="0"/>
              </a:spcAft>
              <a:buClr>
                <a:schemeClr val="folHlink"/>
              </a:buClr>
              <a:buFont typeface="Times New Roman"/>
              <a:buChar char="■"/>
              <a:defRPr/>
            </a:lvl3pPr>
            <a:lvl4pPr indent="-152400" lvl="3" marL="1600200" rtl="0" algn="l">
              <a:lnSpc>
                <a:spcPct val="100000"/>
              </a:lnSpc>
              <a:spcBef>
                <a:spcPts val="400"/>
              </a:spcBef>
              <a:spcAft>
                <a:spcPts val="0"/>
              </a:spcAft>
              <a:buClr>
                <a:schemeClr val="dk1"/>
              </a:buClr>
              <a:buFont typeface="Times New Roman"/>
              <a:buChar char="■"/>
              <a:defRPr/>
            </a:lvl4pPr>
            <a:lvl5pPr indent="-152400" lvl="4" marL="2057400" rtl="0" algn="l">
              <a:lnSpc>
                <a:spcPct val="100000"/>
              </a:lnSpc>
              <a:spcBef>
                <a:spcPts val="400"/>
              </a:spcBef>
              <a:spcAft>
                <a:spcPts val="0"/>
              </a:spcAft>
              <a:buClr>
                <a:schemeClr val="hlink"/>
              </a:buClr>
              <a:buFont typeface="Times New Roman"/>
              <a:buChar char="■"/>
              <a:defRPr/>
            </a:lvl5pPr>
            <a:lvl6pPr indent="-152400" lvl="5" marL="2514600" rtl="0" algn="l">
              <a:lnSpc>
                <a:spcPct val="100000"/>
              </a:lnSpc>
              <a:spcBef>
                <a:spcPts val="400"/>
              </a:spcBef>
              <a:spcAft>
                <a:spcPts val="0"/>
              </a:spcAft>
              <a:buClr>
                <a:schemeClr val="hlink"/>
              </a:buClr>
              <a:buFont typeface="Times New Roman"/>
              <a:buChar char="■"/>
              <a:defRPr/>
            </a:lvl6pPr>
            <a:lvl7pPr indent="-152400" lvl="6" marL="3429000" rtl="0" algn="l">
              <a:lnSpc>
                <a:spcPct val="100000"/>
              </a:lnSpc>
              <a:spcBef>
                <a:spcPts val="400"/>
              </a:spcBef>
              <a:spcAft>
                <a:spcPts val="0"/>
              </a:spcAft>
              <a:buClr>
                <a:schemeClr val="hlink"/>
              </a:buClr>
              <a:buFont typeface="Times New Roman"/>
              <a:buChar char="■"/>
              <a:defRPr/>
            </a:lvl7pPr>
            <a:lvl8pPr indent="-152400" lvl="7" marL="4800600" rtl="0" algn="l">
              <a:lnSpc>
                <a:spcPct val="100000"/>
              </a:lnSpc>
              <a:spcBef>
                <a:spcPts val="400"/>
              </a:spcBef>
              <a:spcAft>
                <a:spcPts val="0"/>
              </a:spcAft>
              <a:buClr>
                <a:schemeClr val="hlink"/>
              </a:buClr>
              <a:buFont typeface="Times New Roman"/>
              <a:buChar char="■"/>
              <a:defRPr/>
            </a:lvl8pPr>
            <a:lvl9pPr indent="-152400" lvl="8" marL="6629400" rtl="0" algn="l">
              <a:lnSpc>
                <a:spcPct val="100000"/>
              </a:lnSpc>
              <a:spcBef>
                <a:spcPts val="400"/>
              </a:spcBef>
              <a:spcAft>
                <a:spcPts val="0"/>
              </a:spcAft>
              <a:buClr>
                <a:schemeClr val="hlink"/>
              </a:buClr>
              <a:buFont typeface="Times New Roman"/>
              <a:buChar char="■"/>
              <a:defRPr/>
            </a:lvl9pPr>
          </a:lstStyle>
          <a:p/>
        </p:txBody>
      </p:sp>
      <p:sp>
        <p:nvSpPr>
          <p:cNvPr id="58" name="Shape 58"/>
          <p:cNvSpPr txBox="1"/>
          <p:nvPr>
            <p:ph idx="10" type="dt"/>
          </p:nvPr>
        </p:nvSpPr>
        <p:spPr>
          <a:xfrm>
            <a:off x="457200" y="6248400"/>
            <a:ext cx="2133599" cy="457200"/>
          </a:xfrm>
          <a:prstGeom prst="rect">
            <a:avLst/>
          </a:prstGeom>
          <a:noFill/>
          <a:ln>
            <a:noFill/>
          </a:ln>
        </p:spPr>
        <p:txBody>
          <a:bodyPr anchorCtr="0" anchor="t" bIns="91425" lIns="91425" rIns="91425" tIns="91425"/>
          <a:lstStyle>
            <a:lvl1pPr indent="0" lvl="0" marL="0" marR="0" rtl="0" algn="l">
              <a:spcBef>
                <a:spcPts val="0"/>
              </a:spcBef>
              <a:defRPr/>
            </a:lvl1pPr>
            <a:lvl2pPr indent="0" lvl="1" marL="0" marR="0" rtl="0" algn="l">
              <a:spcBef>
                <a:spcPts val="0"/>
              </a:spcBef>
              <a:defRPr/>
            </a:lvl2pPr>
            <a:lvl3pPr indent="0" lvl="2" marL="0" marR="0" rtl="0" algn="l">
              <a:spcBef>
                <a:spcPts val="0"/>
              </a:spcBef>
              <a:defRPr/>
            </a:lvl3pPr>
            <a:lvl4pPr indent="0" lvl="3" marL="0" marR="0" rtl="0" algn="l">
              <a:spcBef>
                <a:spcPts val="0"/>
              </a:spcBef>
              <a:defRPr/>
            </a:lvl4pPr>
            <a:lvl5pPr indent="0" lvl="4" marL="0" marR="0" rtl="0" algn="l">
              <a:spcBef>
                <a:spcPts val="0"/>
              </a:spcBef>
              <a:defRPr/>
            </a:lvl5pPr>
            <a:lvl6pPr indent="0" lvl="5" marL="0" marR="0" rtl="0" algn="l">
              <a:spcBef>
                <a:spcPts val="0"/>
              </a:spcBef>
              <a:defRPr/>
            </a:lvl6pPr>
            <a:lvl7pPr indent="0" lvl="6" marL="0" marR="0" rtl="0" algn="l">
              <a:spcBef>
                <a:spcPts val="0"/>
              </a:spcBef>
              <a:defRPr/>
            </a:lvl7pPr>
            <a:lvl8pPr indent="0" lvl="7" marL="0" marR="0" rtl="0" algn="l">
              <a:spcBef>
                <a:spcPts val="0"/>
              </a:spcBef>
              <a:defRPr/>
            </a:lvl8pPr>
            <a:lvl9pPr indent="0" lvl="8" marL="0" marR="0" rtl="0" algn="l">
              <a:spcBef>
                <a:spcPts val="0"/>
              </a:spcBef>
              <a:defRPr/>
            </a:lvl9pPr>
          </a:lstStyle>
          <a:p/>
        </p:txBody>
      </p:sp>
      <p:sp>
        <p:nvSpPr>
          <p:cNvPr id="59" name="Shape 59"/>
          <p:cNvSpPr txBox="1"/>
          <p:nvPr>
            <p:ph idx="11" type="ftr"/>
          </p:nvPr>
        </p:nvSpPr>
        <p:spPr>
          <a:xfrm>
            <a:off x="3124200" y="6248400"/>
            <a:ext cx="2895600" cy="457200"/>
          </a:xfrm>
          <a:prstGeom prst="rect">
            <a:avLst/>
          </a:prstGeom>
          <a:noFill/>
          <a:ln>
            <a:noFill/>
          </a:ln>
        </p:spPr>
        <p:txBody>
          <a:bodyPr anchorCtr="0" anchor="t" bIns="91425" lIns="91425" rIns="91425" tIns="91425"/>
          <a:lstStyle>
            <a:lvl1pPr indent="0" lvl="0" marL="0" marR="0" rtl="0" algn="ctr">
              <a:spcBef>
                <a:spcPts val="0"/>
              </a:spcBef>
              <a:defRPr/>
            </a:lvl1pPr>
            <a:lvl2pPr indent="0" lvl="1" marL="0" marR="0" rtl="0" algn="l">
              <a:spcBef>
                <a:spcPts val="0"/>
              </a:spcBef>
              <a:defRPr/>
            </a:lvl2pPr>
            <a:lvl3pPr indent="0" lvl="2" marL="0" marR="0" rtl="0" algn="l">
              <a:spcBef>
                <a:spcPts val="0"/>
              </a:spcBef>
              <a:defRPr/>
            </a:lvl3pPr>
            <a:lvl4pPr indent="0" lvl="3" marL="0" marR="0" rtl="0" algn="l">
              <a:spcBef>
                <a:spcPts val="0"/>
              </a:spcBef>
              <a:defRPr/>
            </a:lvl4pPr>
            <a:lvl5pPr indent="0" lvl="4" marL="0" marR="0" rtl="0" algn="l">
              <a:spcBef>
                <a:spcPts val="0"/>
              </a:spcBef>
              <a:defRPr/>
            </a:lvl5pPr>
            <a:lvl6pPr indent="0" lvl="5" marL="0" marR="0" rtl="0" algn="l">
              <a:spcBef>
                <a:spcPts val="0"/>
              </a:spcBef>
              <a:defRPr/>
            </a:lvl6pPr>
            <a:lvl7pPr indent="0" lvl="6" marL="0" marR="0" rtl="0" algn="l">
              <a:spcBef>
                <a:spcPts val="0"/>
              </a:spcBef>
              <a:defRPr/>
            </a:lvl7pPr>
            <a:lvl8pPr indent="0" lvl="7" marL="0" marR="0" rtl="0" algn="l">
              <a:spcBef>
                <a:spcPts val="0"/>
              </a:spcBef>
              <a:defRPr/>
            </a:lvl8pPr>
            <a:lvl9pPr indent="0" lvl="8" marL="0" marR="0" rtl="0" algn="l">
              <a:spcBef>
                <a:spcPts val="0"/>
              </a:spcBef>
              <a:defRPr/>
            </a:lvl9pPr>
          </a:lstStyle>
          <a:p/>
        </p:txBody>
      </p:sp>
      <p:sp>
        <p:nvSpPr>
          <p:cNvPr id="60" name="Shape 60"/>
          <p:cNvSpPr txBox="1"/>
          <p:nvPr>
            <p:ph idx="12" type="sldNum"/>
          </p:nvPr>
        </p:nvSpPr>
        <p:spPr>
          <a:xfrm>
            <a:off x="6553200" y="6248400"/>
            <a:ext cx="2133599" cy="457200"/>
          </a:xfrm>
          <a:prstGeom prst="rect">
            <a:avLst/>
          </a:prstGeom>
          <a:noFill/>
          <a:ln>
            <a:noFill/>
          </a:ln>
        </p:spPr>
        <p:txBody>
          <a:bodyPr anchorCtr="0" anchor="t" bIns="91425" lIns="91425" rIns="91425" tIns="91425">
            <a:noAutofit/>
          </a:bodyPr>
          <a:lstStyle/>
          <a:p>
            <a:pPr indent="0" lvl="0" marL="0" marR="0" rtl="0" algn="r">
              <a:spcBef>
                <a:spcPts val="0"/>
              </a:spcBef>
            </a:pPr>
            <a:r>
              <a:t/>
            </a:r>
            <a:endParaRPr/>
          </a:p>
          <a:p>
            <a:pPr indent="0" lvl="1" marL="0" marR="0" rtl="0" algn="l">
              <a:spcBef>
                <a:spcPts val="0"/>
              </a:spcBef>
            </a:pPr>
            <a:r>
              <a:t/>
            </a:r>
            <a:endParaRPr/>
          </a:p>
          <a:p>
            <a:pPr indent="0" lvl="2" marL="0" marR="0" rtl="0" algn="l">
              <a:spcBef>
                <a:spcPts val="0"/>
              </a:spcBef>
            </a:pPr>
            <a:r>
              <a:t/>
            </a:r>
            <a:endParaRPr/>
          </a:p>
          <a:p>
            <a:pPr indent="0" lvl="3" marL="0" marR="0" rtl="0" algn="l">
              <a:spcBef>
                <a:spcPts val="0"/>
              </a:spcBef>
            </a:pPr>
            <a:r>
              <a:t/>
            </a:r>
            <a:endParaRPr/>
          </a:p>
          <a:p>
            <a:pPr indent="0" lvl="4" marL="0" marR="0" rtl="0" algn="l">
              <a:spcBef>
                <a:spcPts val="0"/>
              </a:spcBef>
            </a:pPr>
            <a:r>
              <a:t/>
            </a:r>
            <a:endParaRPr/>
          </a:p>
          <a:p>
            <a:pPr indent="0" lvl="5" marL="0" marR="0" rtl="0" algn="l">
              <a:spcBef>
                <a:spcPts val="0"/>
              </a:spcBef>
            </a:pPr>
            <a:r>
              <a:t/>
            </a:r>
            <a:endParaRPr/>
          </a:p>
          <a:p>
            <a:pPr indent="0" lvl="6" marL="0" marR="0" rtl="0" algn="l">
              <a:spcBef>
                <a:spcPts val="0"/>
              </a:spcBef>
            </a:pPr>
            <a:r>
              <a:t/>
            </a:r>
            <a:endParaRPr/>
          </a:p>
          <a:p>
            <a:pPr indent="0" lvl="7" marL="0" marR="0" rtl="0" algn="l">
              <a:spcBef>
                <a:spcPts val="0"/>
              </a:spcBef>
            </a:pPr>
            <a:r>
              <a:t/>
            </a:r>
            <a:endParaRPr/>
          </a:p>
          <a:p>
            <a:pPr indent="0" lvl="8" marL="0" marR="0" rtl="0" algn="l">
              <a:spcBef>
                <a:spcPts val="0"/>
              </a:spcBef>
            </a:pPr>
            <a:r>
              <a:t/>
            </a:r>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gradFill>
          <a:gsLst>
            <a:gs pos="0">
              <a:schemeClr val="lt2"/>
            </a:gs>
            <a:gs pos="100000">
              <a:schemeClr val="lt1"/>
            </a:gs>
          </a:gsLst>
          <a:lin ang="5400000" scaled="0"/>
        </a:gradFill>
      </p:bgPr>
    </p:bg>
    <p:spTree>
      <p:nvGrpSpPr>
        <p:cNvPr id="5" name="Shape 5"/>
        <p:cNvGrpSpPr/>
        <p:nvPr/>
      </p:nvGrpSpPr>
      <p:grpSpPr>
        <a:xfrm>
          <a:off x="0" y="0"/>
          <a:ext cx="0" cy="0"/>
          <a:chOff x="0" y="0"/>
          <a:chExt cx="0" cy="0"/>
        </a:xfrm>
      </p:grpSpPr>
      <p:grpSp>
        <p:nvGrpSpPr>
          <p:cNvPr id="6" name="Shape 6"/>
          <p:cNvGrpSpPr/>
          <p:nvPr/>
        </p:nvGrpSpPr>
        <p:grpSpPr>
          <a:xfrm>
            <a:off x="0" y="0"/>
            <a:ext cx="9144000" cy="6934200"/>
            <a:chOff x="0" y="0"/>
            <a:chExt cx="9144000" cy="6934200"/>
          </a:xfrm>
        </p:grpSpPr>
        <p:sp>
          <p:nvSpPr>
            <p:cNvPr id="7" name="Shape 7"/>
            <p:cNvSpPr/>
            <p:nvPr/>
          </p:nvSpPr>
          <p:spPr>
            <a:xfrm>
              <a:off x="0" y="3505200"/>
              <a:ext cx="3992562" cy="3127375"/>
            </a:xfrm>
            <a:custGeom>
              <a:pathLst>
                <a:path extrusionOk="0" h="1970" w="2515">
                  <a:moveTo>
                    <a:pt x="624" y="1778"/>
                  </a:moveTo>
                  <a:lnTo>
                    <a:pt x="744" y="1669"/>
                  </a:lnTo>
                  <a:lnTo>
                    <a:pt x="834" y="1627"/>
                  </a:lnTo>
                  <a:lnTo>
                    <a:pt x="852" y="1400"/>
                  </a:lnTo>
                  <a:lnTo>
                    <a:pt x="834" y="1225"/>
                  </a:lnTo>
                  <a:lnTo>
                    <a:pt x="876" y="1171"/>
                  </a:lnTo>
                  <a:lnTo>
                    <a:pt x="901" y="1268"/>
                  </a:lnTo>
                  <a:lnTo>
                    <a:pt x="979" y="1370"/>
                  </a:lnTo>
                  <a:lnTo>
                    <a:pt x="1116" y="1519"/>
                  </a:lnTo>
                  <a:lnTo>
                    <a:pt x="1231" y="1621"/>
                  </a:lnTo>
                  <a:lnTo>
                    <a:pt x="1353" y="1632"/>
                  </a:lnTo>
                  <a:lnTo>
                    <a:pt x="1471" y="1693"/>
                  </a:lnTo>
                  <a:lnTo>
                    <a:pt x="1664" y="1659"/>
                  </a:lnTo>
                  <a:lnTo>
                    <a:pt x="1819" y="1678"/>
                  </a:lnTo>
                  <a:lnTo>
                    <a:pt x="1975" y="1632"/>
                  </a:lnTo>
                  <a:lnTo>
                    <a:pt x="1893" y="1513"/>
                  </a:lnTo>
                  <a:lnTo>
                    <a:pt x="1920" y="1385"/>
                  </a:lnTo>
                  <a:lnTo>
                    <a:pt x="1874" y="1285"/>
                  </a:lnTo>
                  <a:lnTo>
                    <a:pt x="1865" y="1129"/>
                  </a:lnTo>
                  <a:lnTo>
                    <a:pt x="1783" y="967"/>
                  </a:lnTo>
                  <a:lnTo>
                    <a:pt x="1527" y="891"/>
                  </a:lnTo>
                  <a:lnTo>
                    <a:pt x="1289" y="873"/>
                  </a:lnTo>
                  <a:lnTo>
                    <a:pt x="1393" y="781"/>
                  </a:lnTo>
                  <a:lnTo>
                    <a:pt x="1549" y="745"/>
                  </a:lnTo>
                  <a:lnTo>
                    <a:pt x="1620" y="738"/>
                  </a:lnTo>
                  <a:lnTo>
                    <a:pt x="1753" y="732"/>
                  </a:lnTo>
                  <a:lnTo>
                    <a:pt x="1933" y="720"/>
                  </a:lnTo>
                  <a:lnTo>
                    <a:pt x="2107" y="618"/>
                  </a:lnTo>
                  <a:lnTo>
                    <a:pt x="2227" y="516"/>
                  </a:lnTo>
                  <a:lnTo>
                    <a:pt x="2377" y="438"/>
                  </a:lnTo>
                  <a:lnTo>
                    <a:pt x="2515" y="337"/>
                  </a:lnTo>
                  <a:lnTo>
                    <a:pt x="2420" y="343"/>
                  </a:lnTo>
                  <a:lnTo>
                    <a:pt x="2191" y="343"/>
                  </a:lnTo>
                  <a:lnTo>
                    <a:pt x="2077" y="331"/>
                  </a:lnTo>
                  <a:lnTo>
                    <a:pt x="2053" y="301"/>
                  </a:lnTo>
                  <a:lnTo>
                    <a:pt x="1951" y="301"/>
                  </a:lnTo>
                  <a:lnTo>
                    <a:pt x="1795" y="259"/>
                  </a:lnTo>
                  <a:lnTo>
                    <a:pt x="1645" y="289"/>
                  </a:lnTo>
                  <a:lnTo>
                    <a:pt x="1447" y="372"/>
                  </a:lnTo>
                  <a:lnTo>
                    <a:pt x="1297" y="408"/>
                  </a:lnTo>
                  <a:lnTo>
                    <a:pt x="1153" y="414"/>
                  </a:lnTo>
                  <a:lnTo>
                    <a:pt x="1308" y="337"/>
                  </a:lnTo>
                  <a:lnTo>
                    <a:pt x="1465" y="198"/>
                  </a:lnTo>
                  <a:lnTo>
                    <a:pt x="1453" y="168"/>
                  </a:lnTo>
                  <a:lnTo>
                    <a:pt x="1465" y="102"/>
                  </a:lnTo>
                  <a:lnTo>
                    <a:pt x="1477" y="36"/>
                  </a:lnTo>
                  <a:lnTo>
                    <a:pt x="1453" y="0"/>
                  </a:lnTo>
                  <a:lnTo>
                    <a:pt x="1417" y="24"/>
                  </a:lnTo>
                  <a:lnTo>
                    <a:pt x="1356" y="42"/>
                  </a:lnTo>
                  <a:lnTo>
                    <a:pt x="1189" y="102"/>
                  </a:lnTo>
                  <a:lnTo>
                    <a:pt x="1098" y="144"/>
                  </a:lnTo>
                  <a:lnTo>
                    <a:pt x="1026" y="144"/>
                  </a:lnTo>
                  <a:lnTo>
                    <a:pt x="991" y="168"/>
                  </a:lnTo>
                  <a:lnTo>
                    <a:pt x="889" y="331"/>
                  </a:lnTo>
                  <a:lnTo>
                    <a:pt x="852" y="408"/>
                  </a:lnTo>
                  <a:lnTo>
                    <a:pt x="726" y="480"/>
                  </a:lnTo>
                  <a:lnTo>
                    <a:pt x="649" y="540"/>
                  </a:lnTo>
                  <a:lnTo>
                    <a:pt x="643" y="540"/>
                  </a:lnTo>
                  <a:lnTo>
                    <a:pt x="637" y="534"/>
                  </a:lnTo>
                  <a:lnTo>
                    <a:pt x="600" y="516"/>
                  </a:lnTo>
                  <a:lnTo>
                    <a:pt x="564" y="492"/>
                  </a:lnTo>
                  <a:lnTo>
                    <a:pt x="552" y="486"/>
                  </a:lnTo>
                  <a:lnTo>
                    <a:pt x="540" y="474"/>
                  </a:lnTo>
                  <a:lnTo>
                    <a:pt x="528" y="462"/>
                  </a:lnTo>
                  <a:lnTo>
                    <a:pt x="504" y="444"/>
                  </a:lnTo>
                  <a:lnTo>
                    <a:pt x="474" y="426"/>
                  </a:lnTo>
                  <a:lnTo>
                    <a:pt x="444" y="408"/>
                  </a:lnTo>
                  <a:lnTo>
                    <a:pt x="415" y="390"/>
                  </a:lnTo>
                  <a:lnTo>
                    <a:pt x="385" y="372"/>
                  </a:lnTo>
                  <a:lnTo>
                    <a:pt x="366" y="366"/>
                  </a:lnTo>
                  <a:lnTo>
                    <a:pt x="360" y="360"/>
                  </a:lnTo>
                  <a:lnTo>
                    <a:pt x="192" y="234"/>
                  </a:lnTo>
                  <a:lnTo>
                    <a:pt x="210" y="307"/>
                  </a:lnTo>
                  <a:lnTo>
                    <a:pt x="570" y="564"/>
                  </a:lnTo>
                  <a:lnTo>
                    <a:pt x="558" y="618"/>
                  </a:lnTo>
                  <a:lnTo>
                    <a:pt x="444" y="732"/>
                  </a:lnTo>
                  <a:lnTo>
                    <a:pt x="324" y="787"/>
                  </a:lnTo>
                  <a:lnTo>
                    <a:pt x="318" y="787"/>
                  </a:lnTo>
                  <a:lnTo>
                    <a:pt x="258" y="811"/>
                  </a:lnTo>
                  <a:lnTo>
                    <a:pt x="127" y="853"/>
                  </a:lnTo>
                  <a:lnTo>
                    <a:pt x="0" y="901"/>
                  </a:lnTo>
                  <a:lnTo>
                    <a:pt x="0" y="1165"/>
                  </a:lnTo>
                  <a:lnTo>
                    <a:pt x="78" y="1147"/>
                  </a:lnTo>
                  <a:lnTo>
                    <a:pt x="372" y="1015"/>
                  </a:lnTo>
                  <a:lnTo>
                    <a:pt x="336" y="1117"/>
                  </a:lnTo>
                  <a:lnTo>
                    <a:pt x="222" y="1262"/>
                  </a:lnTo>
                  <a:lnTo>
                    <a:pt x="145" y="1453"/>
                  </a:lnTo>
                  <a:lnTo>
                    <a:pt x="139" y="1459"/>
                  </a:lnTo>
                  <a:lnTo>
                    <a:pt x="133" y="1465"/>
                  </a:lnTo>
                  <a:lnTo>
                    <a:pt x="102" y="1495"/>
                  </a:lnTo>
                  <a:lnTo>
                    <a:pt x="90" y="1507"/>
                  </a:lnTo>
                  <a:lnTo>
                    <a:pt x="84" y="1519"/>
                  </a:lnTo>
                  <a:lnTo>
                    <a:pt x="84" y="1531"/>
                  </a:lnTo>
                  <a:lnTo>
                    <a:pt x="96" y="1537"/>
                  </a:lnTo>
                  <a:lnTo>
                    <a:pt x="114" y="1549"/>
                  </a:lnTo>
                  <a:lnTo>
                    <a:pt x="127" y="1567"/>
                  </a:lnTo>
                  <a:lnTo>
                    <a:pt x="139" y="1597"/>
                  </a:lnTo>
                  <a:lnTo>
                    <a:pt x="145" y="1633"/>
                  </a:lnTo>
                  <a:lnTo>
                    <a:pt x="150" y="1663"/>
                  </a:lnTo>
                  <a:lnTo>
                    <a:pt x="156" y="1693"/>
                  </a:lnTo>
                  <a:lnTo>
                    <a:pt x="162" y="1717"/>
                  </a:lnTo>
                  <a:lnTo>
                    <a:pt x="162" y="1723"/>
                  </a:lnTo>
                  <a:lnTo>
                    <a:pt x="216" y="1796"/>
                  </a:lnTo>
                  <a:lnTo>
                    <a:pt x="216" y="1802"/>
                  </a:lnTo>
                  <a:lnTo>
                    <a:pt x="222" y="1814"/>
                  </a:lnTo>
                  <a:lnTo>
                    <a:pt x="228" y="1850"/>
                  </a:lnTo>
                  <a:lnTo>
                    <a:pt x="234" y="1886"/>
                  </a:lnTo>
                  <a:lnTo>
                    <a:pt x="240" y="1904"/>
                  </a:lnTo>
                  <a:lnTo>
                    <a:pt x="240" y="1916"/>
                  </a:lnTo>
                  <a:lnTo>
                    <a:pt x="246" y="1922"/>
                  </a:lnTo>
                  <a:lnTo>
                    <a:pt x="252" y="1934"/>
                  </a:lnTo>
                  <a:lnTo>
                    <a:pt x="258" y="1970"/>
                  </a:lnTo>
                  <a:lnTo>
                    <a:pt x="438" y="1970"/>
                  </a:lnTo>
                  <a:lnTo>
                    <a:pt x="462" y="1922"/>
                  </a:lnTo>
                  <a:lnTo>
                    <a:pt x="624" y="1778"/>
                  </a:lnTo>
                  <a:lnTo>
                    <a:pt x="624" y="1778"/>
                  </a:lnTo>
                  <a:close/>
                </a:path>
              </a:pathLst>
            </a:custGeom>
            <a:gradFill>
              <a:gsLst>
                <a:gs pos="0">
                  <a:schemeClr val="lt2"/>
                </a:gs>
                <a:gs pos="50000">
                  <a:schemeClr val="lt1"/>
                </a:gs>
                <a:gs pos="50000">
                  <a:schemeClr val="lt1"/>
                </a:gs>
                <a:gs pos="100000">
                  <a:schemeClr val="lt2"/>
                </a:gs>
              </a:gsLst>
              <a:lin ang="135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a:p>
          </p:txBody>
        </p:sp>
        <p:sp>
          <p:nvSpPr>
            <p:cNvPr id="8" name="Shape 8"/>
            <p:cNvSpPr/>
            <p:nvPr/>
          </p:nvSpPr>
          <p:spPr>
            <a:xfrm>
              <a:off x="0" y="3962400"/>
              <a:ext cx="3352800" cy="2546349"/>
            </a:xfrm>
            <a:custGeom>
              <a:pathLst>
                <a:path extrusionOk="0" h="1696" w="2123">
                  <a:moveTo>
                    <a:pt x="580" y="1043"/>
                  </a:moveTo>
                  <a:lnTo>
                    <a:pt x="544" y="683"/>
                  </a:lnTo>
                  <a:lnTo>
                    <a:pt x="670" y="395"/>
                  </a:lnTo>
                  <a:lnTo>
                    <a:pt x="927" y="587"/>
                  </a:lnTo>
                  <a:lnTo>
                    <a:pt x="1214" y="869"/>
                  </a:lnTo>
                  <a:lnTo>
                    <a:pt x="1483" y="1109"/>
                  </a:lnTo>
                  <a:lnTo>
                    <a:pt x="1800" y="1360"/>
                  </a:lnTo>
                  <a:lnTo>
                    <a:pt x="1883" y="1414"/>
                  </a:lnTo>
                  <a:lnTo>
                    <a:pt x="1836" y="1354"/>
                  </a:lnTo>
                  <a:lnTo>
                    <a:pt x="1411" y="1001"/>
                  </a:lnTo>
                  <a:lnTo>
                    <a:pt x="1088" y="683"/>
                  </a:lnTo>
                  <a:lnTo>
                    <a:pt x="723" y="329"/>
                  </a:lnTo>
                  <a:lnTo>
                    <a:pt x="999" y="311"/>
                  </a:lnTo>
                  <a:lnTo>
                    <a:pt x="1286" y="317"/>
                  </a:lnTo>
                  <a:lnTo>
                    <a:pt x="1614" y="269"/>
                  </a:lnTo>
                  <a:lnTo>
                    <a:pt x="2123" y="197"/>
                  </a:lnTo>
                  <a:lnTo>
                    <a:pt x="2075" y="173"/>
                  </a:lnTo>
                  <a:lnTo>
                    <a:pt x="1543" y="257"/>
                  </a:lnTo>
                  <a:lnTo>
                    <a:pt x="1208" y="275"/>
                  </a:lnTo>
                  <a:lnTo>
                    <a:pt x="759" y="257"/>
                  </a:lnTo>
                  <a:lnTo>
                    <a:pt x="819" y="227"/>
                  </a:lnTo>
                  <a:lnTo>
                    <a:pt x="1142" y="0"/>
                  </a:lnTo>
                  <a:lnTo>
                    <a:pt x="1088" y="30"/>
                  </a:lnTo>
                  <a:lnTo>
                    <a:pt x="1010" y="84"/>
                  </a:lnTo>
                  <a:lnTo>
                    <a:pt x="855" y="191"/>
                  </a:lnTo>
                  <a:lnTo>
                    <a:pt x="670" y="281"/>
                  </a:lnTo>
                  <a:lnTo>
                    <a:pt x="634" y="359"/>
                  </a:lnTo>
                  <a:lnTo>
                    <a:pt x="305" y="587"/>
                  </a:lnTo>
                  <a:lnTo>
                    <a:pt x="0" y="725"/>
                  </a:lnTo>
                  <a:lnTo>
                    <a:pt x="0" y="731"/>
                  </a:lnTo>
                  <a:lnTo>
                    <a:pt x="0" y="767"/>
                  </a:lnTo>
                  <a:lnTo>
                    <a:pt x="299" y="635"/>
                  </a:lnTo>
                  <a:lnTo>
                    <a:pt x="592" y="431"/>
                  </a:lnTo>
                  <a:lnTo>
                    <a:pt x="508" y="671"/>
                  </a:lnTo>
                  <a:lnTo>
                    <a:pt x="526" y="995"/>
                  </a:lnTo>
                  <a:lnTo>
                    <a:pt x="460" y="1168"/>
                  </a:lnTo>
                  <a:lnTo>
                    <a:pt x="329" y="1480"/>
                  </a:lnTo>
                  <a:lnTo>
                    <a:pt x="323" y="1696"/>
                  </a:lnTo>
                  <a:lnTo>
                    <a:pt x="329" y="1696"/>
                  </a:lnTo>
                  <a:lnTo>
                    <a:pt x="347" y="1552"/>
                  </a:lnTo>
                  <a:lnTo>
                    <a:pt x="580" y="1043"/>
                  </a:lnTo>
                  <a:lnTo>
                    <a:pt x="580" y="1043"/>
                  </a:lnTo>
                  <a:close/>
                </a:path>
              </a:pathLst>
            </a:custGeom>
            <a:gradFill>
              <a:gsLst>
                <a:gs pos="0">
                  <a:schemeClr val="accent2"/>
                </a:gs>
                <a:gs pos="100000">
                  <a:schemeClr val="lt1"/>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a:p>
          </p:txBody>
        </p:sp>
        <p:sp>
          <p:nvSpPr>
            <p:cNvPr id="9" name="Shape 9"/>
            <p:cNvSpPr/>
            <p:nvPr/>
          </p:nvSpPr>
          <p:spPr>
            <a:xfrm>
              <a:off x="3321050" y="5132387"/>
              <a:ext cx="5822950" cy="1497011"/>
            </a:xfrm>
            <a:custGeom>
              <a:pathLst>
                <a:path extrusionOk="0" h="943" w="3668">
                  <a:moveTo>
                    <a:pt x="3482" y="300"/>
                  </a:moveTo>
                  <a:lnTo>
                    <a:pt x="3338" y="288"/>
                  </a:lnTo>
                  <a:lnTo>
                    <a:pt x="3320" y="264"/>
                  </a:lnTo>
                  <a:lnTo>
                    <a:pt x="3194" y="258"/>
                  </a:lnTo>
                  <a:lnTo>
                    <a:pt x="3019" y="216"/>
                  </a:lnTo>
                  <a:lnTo>
                    <a:pt x="2816" y="234"/>
                  </a:lnTo>
                  <a:lnTo>
                    <a:pt x="2533" y="288"/>
                  </a:lnTo>
                  <a:lnTo>
                    <a:pt x="2330" y="306"/>
                  </a:lnTo>
                  <a:lnTo>
                    <a:pt x="2149" y="312"/>
                  </a:lnTo>
                  <a:lnTo>
                    <a:pt x="2372" y="258"/>
                  </a:lnTo>
                  <a:lnTo>
                    <a:pt x="2624" y="156"/>
                  </a:lnTo>
                  <a:lnTo>
                    <a:pt x="2624" y="132"/>
                  </a:lnTo>
                  <a:lnTo>
                    <a:pt x="2666" y="78"/>
                  </a:lnTo>
                  <a:lnTo>
                    <a:pt x="2707" y="24"/>
                  </a:lnTo>
                  <a:lnTo>
                    <a:pt x="2695" y="0"/>
                  </a:lnTo>
                  <a:lnTo>
                    <a:pt x="2642" y="12"/>
                  </a:lnTo>
                  <a:lnTo>
                    <a:pt x="2557" y="30"/>
                  </a:lnTo>
                  <a:lnTo>
                    <a:pt x="2515" y="54"/>
                  </a:lnTo>
                  <a:lnTo>
                    <a:pt x="2425" y="84"/>
                  </a:lnTo>
                  <a:lnTo>
                    <a:pt x="2324" y="66"/>
                  </a:lnTo>
                  <a:lnTo>
                    <a:pt x="2191" y="90"/>
                  </a:lnTo>
                  <a:lnTo>
                    <a:pt x="2101" y="90"/>
                  </a:lnTo>
                  <a:lnTo>
                    <a:pt x="2047" y="108"/>
                  </a:lnTo>
                  <a:lnTo>
                    <a:pt x="1855" y="228"/>
                  </a:lnTo>
                  <a:lnTo>
                    <a:pt x="1771" y="288"/>
                  </a:lnTo>
                  <a:lnTo>
                    <a:pt x="1591" y="337"/>
                  </a:lnTo>
                  <a:lnTo>
                    <a:pt x="1465" y="379"/>
                  </a:lnTo>
                  <a:lnTo>
                    <a:pt x="1459" y="379"/>
                  </a:lnTo>
                  <a:lnTo>
                    <a:pt x="1453" y="373"/>
                  </a:lnTo>
                  <a:lnTo>
                    <a:pt x="1417" y="361"/>
                  </a:lnTo>
                  <a:lnTo>
                    <a:pt x="1381" y="343"/>
                  </a:lnTo>
                  <a:lnTo>
                    <a:pt x="1363" y="331"/>
                  </a:lnTo>
                  <a:lnTo>
                    <a:pt x="1357" y="324"/>
                  </a:lnTo>
                  <a:lnTo>
                    <a:pt x="1344" y="312"/>
                  </a:lnTo>
                  <a:lnTo>
                    <a:pt x="1320" y="300"/>
                  </a:lnTo>
                  <a:lnTo>
                    <a:pt x="1290" y="288"/>
                  </a:lnTo>
                  <a:lnTo>
                    <a:pt x="1260" y="270"/>
                  </a:lnTo>
                  <a:lnTo>
                    <a:pt x="1230" y="252"/>
                  </a:lnTo>
                  <a:lnTo>
                    <a:pt x="1187" y="227"/>
                  </a:lnTo>
                  <a:lnTo>
                    <a:pt x="1119" y="227"/>
                  </a:lnTo>
                  <a:lnTo>
                    <a:pt x="1357" y="397"/>
                  </a:lnTo>
                  <a:lnTo>
                    <a:pt x="1320" y="438"/>
                  </a:lnTo>
                  <a:lnTo>
                    <a:pt x="1135" y="522"/>
                  </a:lnTo>
                  <a:lnTo>
                    <a:pt x="960" y="558"/>
                  </a:lnTo>
                  <a:lnTo>
                    <a:pt x="684" y="600"/>
                  </a:lnTo>
                  <a:lnTo>
                    <a:pt x="474" y="630"/>
                  </a:lnTo>
                  <a:lnTo>
                    <a:pt x="390" y="684"/>
                  </a:lnTo>
                  <a:lnTo>
                    <a:pt x="132" y="781"/>
                  </a:lnTo>
                  <a:lnTo>
                    <a:pt x="0" y="829"/>
                  </a:lnTo>
                  <a:lnTo>
                    <a:pt x="234" y="847"/>
                  </a:lnTo>
                  <a:lnTo>
                    <a:pt x="498" y="829"/>
                  </a:lnTo>
                  <a:lnTo>
                    <a:pt x="925" y="739"/>
                  </a:lnTo>
                  <a:lnTo>
                    <a:pt x="840" y="817"/>
                  </a:lnTo>
                  <a:lnTo>
                    <a:pt x="637" y="925"/>
                  </a:lnTo>
                  <a:lnTo>
                    <a:pt x="613" y="943"/>
                  </a:lnTo>
                  <a:lnTo>
                    <a:pt x="1405" y="943"/>
                  </a:lnTo>
                  <a:lnTo>
                    <a:pt x="1411" y="925"/>
                  </a:lnTo>
                  <a:lnTo>
                    <a:pt x="1447" y="943"/>
                  </a:lnTo>
                  <a:lnTo>
                    <a:pt x="2924" y="943"/>
                  </a:lnTo>
                  <a:lnTo>
                    <a:pt x="2888" y="859"/>
                  </a:lnTo>
                  <a:lnTo>
                    <a:pt x="2713" y="775"/>
                  </a:lnTo>
                  <a:lnTo>
                    <a:pt x="2582" y="708"/>
                  </a:lnTo>
                  <a:lnTo>
                    <a:pt x="2336" y="636"/>
                  </a:lnTo>
                  <a:lnTo>
                    <a:pt x="2299" y="606"/>
                  </a:lnTo>
                  <a:lnTo>
                    <a:pt x="2509" y="582"/>
                  </a:lnTo>
                  <a:lnTo>
                    <a:pt x="2606" y="588"/>
                  </a:lnTo>
                  <a:lnTo>
                    <a:pt x="2773" y="588"/>
                  </a:lnTo>
                  <a:lnTo>
                    <a:pt x="3001" y="582"/>
                  </a:lnTo>
                  <a:lnTo>
                    <a:pt x="3259" y="516"/>
                  </a:lnTo>
                  <a:lnTo>
                    <a:pt x="3452" y="438"/>
                  </a:lnTo>
                  <a:lnTo>
                    <a:pt x="3668" y="391"/>
                  </a:lnTo>
                  <a:lnTo>
                    <a:pt x="3668" y="312"/>
                  </a:lnTo>
                  <a:lnTo>
                    <a:pt x="3482" y="300"/>
                  </a:lnTo>
                  <a:lnTo>
                    <a:pt x="3482" y="300"/>
                  </a:lnTo>
                  <a:close/>
                </a:path>
              </a:pathLst>
            </a:custGeom>
            <a:gradFill>
              <a:gsLst>
                <a:gs pos="0">
                  <a:schemeClr val="lt2"/>
                </a:gs>
                <a:gs pos="100000">
                  <a:schemeClr val="lt1"/>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a:p>
          </p:txBody>
        </p:sp>
        <p:sp>
          <p:nvSpPr>
            <p:cNvPr id="10" name="Shape 10"/>
            <p:cNvSpPr/>
            <p:nvPr/>
          </p:nvSpPr>
          <p:spPr>
            <a:xfrm>
              <a:off x="0" y="831850"/>
              <a:ext cx="1544636" cy="1897061"/>
            </a:xfrm>
            <a:custGeom>
              <a:pathLst>
                <a:path extrusionOk="0" h="1192" w="969">
                  <a:moveTo>
                    <a:pt x="323" y="1186"/>
                  </a:moveTo>
                  <a:lnTo>
                    <a:pt x="490" y="1192"/>
                  </a:lnTo>
                  <a:lnTo>
                    <a:pt x="580" y="1150"/>
                  </a:lnTo>
                  <a:lnTo>
                    <a:pt x="813" y="1085"/>
                  </a:lnTo>
                  <a:lnTo>
                    <a:pt x="933" y="1055"/>
                  </a:lnTo>
                  <a:lnTo>
                    <a:pt x="759" y="989"/>
                  </a:lnTo>
                  <a:lnTo>
                    <a:pt x="556" y="953"/>
                  </a:lnTo>
                  <a:lnTo>
                    <a:pt x="197" y="971"/>
                  </a:lnTo>
                  <a:lnTo>
                    <a:pt x="299" y="893"/>
                  </a:lnTo>
                  <a:lnTo>
                    <a:pt x="496" y="803"/>
                  </a:lnTo>
                  <a:lnTo>
                    <a:pt x="694" y="671"/>
                  </a:lnTo>
                  <a:lnTo>
                    <a:pt x="700" y="671"/>
                  </a:lnTo>
                  <a:lnTo>
                    <a:pt x="712" y="665"/>
                  </a:lnTo>
                  <a:lnTo>
                    <a:pt x="753" y="647"/>
                  </a:lnTo>
                  <a:lnTo>
                    <a:pt x="777" y="641"/>
                  </a:lnTo>
                  <a:lnTo>
                    <a:pt x="789" y="629"/>
                  </a:lnTo>
                  <a:lnTo>
                    <a:pt x="795" y="617"/>
                  </a:lnTo>
                  <a:lnTo>
                    <a:pt x="789" y="611"/>
                  </a:lnTo>
                  <a:lnTo>
                    <a:pt x="783" y="599"/>
                  </a:lnTo>
                  <a:lnTo>
                    <a:pt x="783" y="575"/>
                  </a:lnTo>
                  <a:lnTo>
                    <a:pt x="795" y="545"/>
                  </a:lnTo>
                  <a:lnTo>
                    <a:pt x="807" y="515"/>
                  </a:lnTo>
                  <a:lnTo>
                    <a:pt x="825" y="485"/>
                  </a:lnTo>
                  <a:lnTo>
                    <a:pt x="837" y="455"/>
                  </a:lnTo>
                  <a:lnTo>
                    <a:pt x="843" y="437"/>
                  </a:lnTo>
                  <a:lnTo>
                    <a:pt x="849" y="431"/>
                  </a:lnTo>
                  <a:lnTo>
                    <a:pt x="849" y="347"/>
                  </a:lnTo>
                  <a:lnTo>
                    <a:pt x="849" y="341"/>
                  </a:lnTo>
                  <a:lnTo>
                    <a:pt x="855" y="335"/>
                  </a:lnTo>
                  <a:lnTo>
                    <a:pt x="873" y="305"/>
                  </a:lnTo>
                  <a:lnTo>
                    <a:pt x="885" y="269"/>
                  </a:lnTo>
                  <a:lnTo>
                    <a:pt x="897" y="239"/>
                  </a:lnTo>
                  <a:lnTo>
                    <a:pt x="903" y="227"/>
                  </a:lnTo>
                  <a:lnTo>
                    <a:pt x="909" y="215"/>
                  </a:lnTo>
                  <a:lnTo>
                    <a:pt x="927" y="173"/>
                  </a:lnTo>
                  <a:lnTo>
                    <a:pt x="945" y="137"/>
                  </a:lnTo>
                  <a:lnTo>
                    <a:pt x="951" y="125"/>
                  </a:lnTo>
                  <a:lnTo>
                    <a:pt x="951" y="119"/>
                  </a:lnTo>
                  <a:lnTo>
                    <a:pt x="969" y="0"/>
                  </a:lnTo>
                  <a:lnTo>
                    <a:pt x="945" y="47"/>
                  </a:lnTo>
                  <a:lnTo>
                    <a:pt x="783" y="113"/>
                  </a:lnTo>
                  <a:lnTo>
                    <a:pt x="706" y="161"/>
                  </a:lnTo>
                  <a:lnTo>
                    <a:pt x="460" y="233"/>
                  </a:lnTo>
                  <a:lnTo>
                    <a:pt x="281" y="287"/>
                  </a:lnTo>
                  <a:lnTo>
                    <a:pt x="173" y="293"/>
                  </a:lnTo>
                  <a:lnTo>
                    <a:pt x="12" y="485"/>
                  </a:lnTo>
                  <a:lnTo>
                    <a:pt x="0" y="509"/>
                  </a:lnTo>
                  <a:lnTo>
                    <a:pt x="0" y="1186"/>
                  </a:lnTo>
                  <a:lnTo>
                    <a:pt x="96" y="1180"/>
                  </a:lnTo>
                  <a:lnTo>
                    <a:pt x="323" y="1186"/>
                  </a:lnTo>
                  <a:lnTo>
                    <a:pt x="323" y="1186"/>
                  </a:lnTo>
                  <a:close/>
                </a:path>
              </a:pathLst>
            </a:custGeom>
            <a:gradFill>
              <a:gsLst>
                <a:gs pos="0">
                  <a:schemeClr val="lt2"/>
                </a:gs>
                <a:gs pos="100000">
                  <a:schemeClr val="lt1"/>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a:p>
          </p:txBody>
        </p:sp>
        <p:sp>
          <p:nvSpPr>
            <p:cNvPr id="11" name="Shape 11"/>
            <p:cNvSpPr/>
            <p:nvPr/>
          </p:nvSpPr>
          <p:spPr>
            <a:xfrm>
              <a:off x="5060950" y="1586"/>
              <a:ext cx="4079875" cy="3597275"/>
            </a:xfrm>
            <a:custGeom>
              <a:pathLst>
                <a:path extrusionOk="0" h="2266" w="2570">
                  <a:moveTo>
                    <a:pt x="756" y="463"/>
                  </a:moveTo>
                  <a:lnTo>
                    <a:pt x="859" y="612"/>
                  </a:lnTo>
                  <a:lnTo>
                    <a:pt x="937" y="720"/>
                  </a:lnTo>
                  <a:lnTo>
                    <a:pt x="1087" y="853"/>
                  </a:lnTo>
                  <a:lnTo>
                    <a:pt x="1105" y="907"/>
                  </a:lnTo>
                  <a:lnTo>
                    <a:pt x="961" y="913"/>
                  </a:lnTo>
                  <a:lnTo>
                    <a:pt x="895" y="901"/>
                  </a:lnTo>
                  <a:lnTo>
                    <a:pt x="786" y="883"/>
                  </a:lnTo>
                  <a:lnTo>
                    <a:pt x="637" y="859"/>
                  </a:lnTo>
                  <a:lnTo>
                    <a:pt x="450" y="931"/>
                  </a:lnTo>
                  <a:lnTo>
                    <a:pt x="306" y="1021"/>
                  </a:lnTo>
                  <a:lnTo>
                    <a:pt x="150" y="1075"/>
                  </a:lnTo>
                  <a:lnTo>
                    <a:pt x="0" y="1153"/>
                  </a:lnTo>
                  <a:lnTo>
                    <a:pt x="78" y="1165"/>
                  </a:lnTo>
                  <a:lnTo>
                    <a:pt x="264" y="1220"/>
                  </a:lnTo>
                  <a:lnTo>
                    <a:pt x="361" y="1256"/>
                  </a:lnTo>
                  <a:lnTo>
                    <a:pt x="367" y="1298"/>
                  </a:lnTo>
                  <a:lnTo>
                    <a:pt x="444" y="1316"/>
                  </a:lnTo>
                  <a:lnTo>
                    <a:pt x="558" y="1400"/>
                  </a:lnTo>
                  <a:lnTo>
                    <a:pt x="697" y="1400"/>
                  </a:lnTo>
                  <a:lnTo>
                    <a:pt x="895" y="1346"/>
                  </a:lnTo>
                  <a:lnTo>
                    <a:pt x="1026" y="1346"/>
                  </a:lnTo>
                  <a:lnTo>
                    <a:pt x="1147" y="1358"/>
                  </a:lnTo>
                  <a:lnTo>
                    <a:pt x="991" y="1412"/>
                  </a:lnTo>
                  <a:lnTo>
                    <a:pt x="804" y="1538"/>
                  </a:lnTo>
                  <a:lnTo>
                    <a:pt x="804" y="1574"/>
                  </a:lnTo>
                  <a:lnTo>
                    <a:pt x="762" y="1645"/>
                  </a:lnTo>
                  <a:lnTo>
                    <a:pt x="726" y="1718"/>
                  </a:lnTo>
                  <a:lnTo>
                    <a:pt x="732" y="1754"/>
                  </a:lnTo>
                  <a:lnTo>
                    <a:pt x="768" y="1742"/>
                  </a:lnTo>
                  <a:lnTo>
                    <a:pt x="829" y="1730"/>
                  </a:lnTo>
                  <a:lnTo>
                    <a:pt x="865" y="1693"/>
                  </a:lnTo>
                  <a:lnTo>
                    <a:pt x="925" y="1663"/>
                  </a:lnTo>
                  <a:lnTo>
                    <a:pt x="991" y="1699"/>
                  </a:lnTo>
                  <a:lnTo>
                    <a:pt x="1087" y="1675"/>
                  </a:lnTo>
                  <a:lnTo>
                    <a:pt x="1135" y="1627"/>
                  </a:lnTo>
                  <a:lnTo>
                    <a:pt x="1147" y="1687"/>
                  </a:lnTo>
                  <a:lnTo>
                    <a:pt x="1183" y="1669"/>
                  </a:lnTo>
                  <a:lnTo>
                    <a:pt x="1333" y="1514"/>
                  </a:lnTo>
                  <a:lnTo>
                    <a:pt x="1399" y="1436"/>
                  </a:lnTo>
                  <a:lnTo>
                    <a:pt x="1526" y="1382"/>
                  </a:lnTo>
                  <a:lnTo>
                    <a:pt x="1615" y="1334"/>
                  </a:lnTo>
                  <a:lnTo>
                    <a:pt x="1627" y="1346"/>
                  </a:lnTo>
                  <a:lnTo>
                    <a:pt x="1645" y="1370"/>
                  </a:lnTo>
                  <a:lnTo>
                    <a:pt x="1669" y="1400"/>
                  </a:lnTo>
                  <a:lnTo>
                    <a:pt x="1681" y="1430"/>
                  </a:lnTo>
                  <a:lnTo>
                    <a:pt x="1687" y="1448"/>
                  </a:lnTo>
                  <a:lnTo>
                    <a:pt x="1699" y="1466"/>
                  </a:lnTo>
                  <a:lnTo>
                    <a:pt x="1729" y="1520"/>
                  </a:lnTo>
                  <a:lnTo>
                    <a:pt x="1747" y="1550"/>
                  </a:lnTo>
                  <a:lnTo>
                    <a:pt x="1766" y="1574"/>
                  </a:lnTo>
                  <a:lnTo>
                    <a:pt x="1772" y="1586"/>
                  </a:lnTo>
                  <a:lnTo>
                    <a:pt x="1778" y="1592"/>
                  </a:lnTo>
                  <a:lnTo>
                    <a:pt x="2124" y="2248"/>
                  </a:lnTo>
                  <a:lnTo>
                    <a:pt x="2215" y="2266"/>
                  </a:lnTo>
                  <a:lnTo>
                    <a:pt x="1693" y="1322"/>
                  </a:lnTo>
                  <a:lnTo>
                    <a:pt x="1723" y="1262"/>
                  </a:lnTo>
                  <a:lnTo>
                    <a:pt x="1861" y="1165"/>
                  </a:lnTo>
                  <a:lnTo>
                    <a:pt x="1988" y="1129"/>
                  </a:lnTo>
                  <a:lnTo>
                    <a:pt x="2173" y="1099"/>
                  </a:lnTo>
                  <a:lnTo>
                    <a:pt x="2318" y="1075"/>
                  </a:lnTo>
                  <a:lnTo>
                    <a:pt x="2390" y="1009"/>
                  </a:lnTo>
                  <a:lnTo>
                    <a:pt x="2570" y="895"/>
                  </a:lnTo>
                  <a:lnTo>
                    <a:pt x="2570" y="805"/>
                  </a:lnTo>
                  <a:lnTo>
                    <a:pt x="2516" y="787"/>
                  </a:lnTo>
                  <a:lnTo>
                    <a:pt x="2342" y="781"/>
                  </a:lnTo>
                  <a:lnTo>
                    <a:pt x="2042" y="871"/>
                  </a:lnTo>
                  <a:lnTo>
                    <a:pt x="2114" y="763"/>
                  </a:lnTo>
                  <a:lnTo>
                    <a:pt x="2264" y="624"/>
                  </a:lnTo>
                  <a:lnTo>
                    <a:pt x="2408" y="433"/>
                  </a:lnTo>
                  <a:lnTo>
                    <a:pt x="2414" y="433"/>
                  </a:lnTo>
                  <a:lnTo>
                    <a:pt x="2426" y="421"/>
                  </a:lnTo>
                  <a:lnTo>
                    <a:pt x="2456" y="397"/>
                  </a:lnTo>
                  <a:lnTo>
                    <a:pt x="2474" y="379"/>
                  </a:lnTo>
                  <a:lnTo>
                    <a:pt x="2486" y="367"/>
                  </a:lnTo>
                  <a:lnTo>
                    <a:pt x="2492" y="355"/>
                  </a:lnTo>
                  <a:lnTo>
                    <a:pt x="2486" y="349"/>
                  </a:lnTo>
                  <a:lnTo>
                    <a:pt x="2474" y="337"/>
                  </a:lnTo>
                  <a:lnTo>
                    <a:pt x="2474" y="307"/>
                  </a:lnTo>
                  <a:lnTo>
                    <a:pt x="2474" y="271"/>
                  </a:lnTo>
                  <a:lnTo>
                    <a:pt x="2480" y="228"/>
                  </a:lnTo>
                  <a:lnTo>
                    <a:pt x="2492" y="192"/>
                  </a:lnTo>
                  <a:lnTo>
                    <a:pt x="2498" y="156"/>
                  </a:lnTo>
                  <a:lnTo>
                    <a:pt x="2504" y="132"/>
                  </a:lnTo>
                  <a:lnTo>
                    <a:pt x="2504" y="126"/>
                  </a:lnTo>
                  <a:lnTo>
                    <a:pt x="2492" y="36"/>
                  </a:lnTo>
                  <a:lnTo>
                    <a:pt x="2492" y="36"/>
                  </a:lnTo>
                  <a:lnTo>
                    <a:pt x="2492" y="24"/>
                  </a:lnTo>
                  <a:lnTo>
                    <a:pt x="2498" y="0"/>
                  </a:lnTo>
                  <a:lnTo>
                    <a:pt x="2102" y="0"/>
                  </a:lnTo>
                  <a:lnTo>
                    <a:pt x="2006" y="60"/>
                  </a:lnTo>
                  <a:lnTo>
                    <a:pt x="1909" y="90"/>
                  </a:lnTo>
                  <a:lnTo>
                    <a:pt x="1808" y="337"/>
                  </a:lnTo>
                  <a:lnTo>
                    <a:pt x="1747" y="535"/>
                  </a:lnTo>
                  <a:lnTo>
                    <a:pt x="1687" y="588"/>
                  </a:lnTo>
                  <a:lnTo>
                    <a:pt x="1711" y="469"/>
                  </a:lnTo>
                  <a:lnTo>
                    <a:pt x="1687" y="343"/>
                  </a:lnTo>
                  <a:lnTo>
                    <a:pt x="1633" y="144"/>
                  </a:lnTo>
                  <a:lnTo>
                    <a:pt x="1585" y="12"/>
                  </a:lnTo>
                  <a:lnTo>
                    <a:pt x="1579" y="0"/>
                  </a:lnTo>
                  <a:lnTo>
                    <a:pt x="786" y="0"/>
                  </a:lnTo>
                  <a:lnTo>
                    <a:pt x="738" y="186"/>
                  </a:lnTo>
                  <a:lnTo>
                    <a:pt x="756" y="463"/>
                  </a:lnTo>
                  <a:lnTo>
                    <a:pt x="756" y="463"/>
                  </a:lnTo>
                  <a:close/>
                </a:path>
              </a:pathLst>
            </a:custGeom>
            <a:gradFill>
              <a:gsLst>
                <a:gs pos="0">
                  <a:schemeClr val="lt2"/>
                </a:gs>
                <a:gs pos="100000">
                  <a:schemeClr val="lt1"/>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a:p>
          </p:txBody>
        </p:sp>
        <p:sp>
          <p:nvSpPr>
            <p:cNvPr id="12" name="Shape 12"/>
            <p:cNvSpPr/>
            <p:nvPr/>
          </p:nvSpPr>
          <p:spPr>
            <a:xfrm>
              <a:off x="5595937" y="1586"/>
              <a:ext cx="3468687" cy="2393950"/>
            </a:xfrm>
            <a:custGeom>
              <a:pathLst>
                <a:path extrusionOk="0" h="1505" w="2176">
                  <a:moveTo>
                    <a:pt x="1034" y="767"/>
                  </a:moveTo>
                  <a:lnTo>
                    <a:pt x="1190" y="1235"/>
                  </a:lnTo>
                  <a:lnTo>
                    <a:pt x="956" y="1193"/>
                  </a:lnTo>
                  <a:lnTo>
                    <a:pt x="723" y="1127"/>
                  </a:lnTo>
                  <a:lnTo>
                    <a:pt x="442" y="1109"/>
                  </a:lnTo>
                  <a:lnTo>
                    <a:pt x="0" y="1079"/>
                  </a:lnTo>
                  <a:lnTo>
                    <a:pt x="30" y="1115"/>
                  </a:lnTo>
                  <a:lnTo>
                    <a:pt x="496" y="1133"/>
                  </a:lnTo>
                  <a:lnTo>
                    <a:pt x="777" y="1187"/>
                  </a:lnTo>
                  <a:lnTo>
                    <a:pt x="1130" y="1301"/>
                  </a:lnTo>
                  <a:lnTo>
                    <a:pt x="1070" y="1319"/>
                  </a:lnTo>
                  <a:lnTo>
                    <a:pt x="711" y="1505"/>
                  </a:lnTo>
                  <a:lnTo>
                    <a:pt x="765" y="1481"/>
                  </a:lnTo>
                  <a:lnTo>
                    <a:pt x="861" y="1439"/>
                  </a:lnTo>
                  <a:lnTo>
                    <a:pt x="1022" y="1355"/>
                  </a:lnTo>
                  <a:lnTo>
                    <a:pt x="1214" y="1295"/>
                  </a:lnTo>
                  <a:lnTo>
                    <a:pt x="1267" y="1223"/>
                  </a:lnTo>
                  <a:lnTo>
                    <a:pt x="1632" y="1043"/>
                  </a:lnTo>
                  <a:lnTo>
                    <a:pt x="1931" y="953"/>
                  </a:lnTo>
                  <a:lnTo>
                    <a:pt x="2176" y="821"/>
                  </a:lnTo>
                  <a:lnTo>
                    <a:pt x="1961" y="911"/>
                  </a:lnTo>
                  <a:lnTo>
                    <a:pt x="1656" y="989"/>
                  </a:lnTo>
                  <a:lnTo>
                    <a:pt x="1339" y="1151"/>
                  </a:lnTo>
                  <a:lnTo>
                    <a:pt x="1501" y="905"/>
                  </a:lnTo>
                  <a:lnTo>
                    <a:pt x="1620" y="545"/>
                  </a:lnTo>
                  <a:lnTo>
                    <a:pt x="1740" y="372"/>
                  </a:lnTo>
                  <a:lnTo>
                    <a:pt x="1979" y="60"/>
                  </a:lnTo>
                  <a:lnTo>
                    <a:pt x="2003" y="0"/>
                  </a:lnTo>
                  <a:lnTo>
                    <a:pt x="1973" y="0"/>
                  </a:lnTo>
                  <a:lnTo>
                    <a:pt x="1596" y="480"/>
                  </a:lnTo>
                  <a:lnTo>
                    <a:pt x="1477" y="887"/>
                  </a:lnTo>
                  <a:lnTo>
                    <a:pt x="1255" y="1175"/>
                  </a:lnTo>
                  <a:lnTo>
                    <a:pt x="1130" y="905"/>
                  </a:lnTo>
                  <a:lnTo>
                    <a:pt x="1010" y="540"/>
                  </a:lnTo>
                  <a:lnTo>
                    <a:pt x="885" y="222"/>
                  </a:lnTo>
                  <a:lnTo>
                    <a:pt x="789" y="0"/>
                  </a:lnTo>
                  <a:lnTo>
                    <a:pt x="753" y="0"/>
                  </a:lnTo>
                  <a:lnTo>
                    <a:pt x="903" y="354"/>
                  </a:lnTo>
                  <a:lnTo>
                    <a:pt x="1034" y="767"/>
                  </a:lnTo>
                  <a:lnTo>
                    <a:pt x="1034" y="767"/>
                  </a:lnTo>
                  <a:close/>
                </a:path>
              </a:pathLst>
            </a:custGeom>
            <a:gradFill>
              <a:gsLst>
                <a:gs pos="0">
                  <a:schemeClr val="accent2"/>
                </a:gs>
                <a:gs pos="100000">
                  <a:schemeClr val="lt1"/>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a:p>
          </p:txBody>
        </p:sp>
        <p:sp>
          <p:nvSpPr>
            <p:cNvPr id="13" name="Shape 13"/>
            <p:cNvSpPr/>
            <p:nvPr/>
          </p:nvSpPr>
          <p:spPr>
            <a:xfrm>
              <a:off x="0" y="1030287"/>
              <a:ext cx="1295400" cy="1279524"/>
            </a:xfrm>
            <a:custGeom>
              <a:pathLst>
                <a:path extrusionOk="0" h="804" w="813">
                  <a:moveTo>
                    <a:pt x="161" y="564"/>
                  </a:moveTo>
                  <a:lnTo>
                    <a:pt x="329" y="438"/>
                  </a:lnTo>
                  <a:lnTo>
                    <a:pt x="646" y="216"/>
                  </a:lnTo>
                  <a:lnTo>
                    <a:pt x="813" y="0"/>
                  </a:lnTo>
                  <a:lnTo>
                    <a:pt x="676" y="150"/>
                  </a:lnTo>
                  <a:lnTo>
                    <a:pt x="144" y="504"/>
                  </a:lnTo>
                  <a:lnTo>
                    <a:pt x="0" y="732"/>
                  </a:lnTo>
                  <a:lnTo>
                    <a:pt x="0" y="804"/>
                  </a:lnTo>
                  <a:lnTo>
                    <a:pt x="161" y="564"/>
                  </a:lnTo>
                  <a:lnTo>
                    <a:pt x="161" y="564"/>
                  </a:lnTo>
                  <a:close/>
                </a:path>
              </a:pathLst>
            </a:custGeom>
            <a:gradFill>
              <a:gsLst>
                <a:gs pos="0">
                  <a:schemeClr val="accent2"/>
                </a:gs>
                <a:gs pos="100000">
                  <a:schemeClr val="lt1"/>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a:p>
          </p:txBody>
        </p:sp>
        <p:sp>
          <p:nvSpPr>
            <p:cNvPr id="14" name="Shape 14"/>
            <p:cNvSpPr/>
            <p:nvPr/>
          </p:nvSpPr>
          <p:spPr>
            <a:xfrm>
              <a:off x="0" y="2452686"/>
              <a:ext cx="1209674" cy="169861"/>
            </a:xfrm>
            <a:custGeom>
              <a:pathLst>
                <a:path extrusionOk="0" h="107" w="759">
                  <a:moveTo>
                    <a:pt x="460" y="66"/>
                  </a:moveTo>
                  <a:lnTo>
                    <a:pt x="759" y="0"/>
                  </a:lnTo>
                  <a:lnTo>
                    <a:pt x="496" y="36"/>
                  </a:lnTo>
                  <a:lnTo>
                    <a:pt x="138" y="48"/>
                  </a:lnTo>
                  <a:lnTo>
                    <a:pt x="0" y="78"/>
                  </a:lnTo>
                  <a:lnTo>
                    <a:pt x="0" y="107"/>
                  </a:lnTo>
                  <a:lnTo>
                    <a:pt x="96" y="89"/>
                  </a:lnTo>
                  <a:lnTo>
                    <a:pt x="460" y="66"/>
                  </a:lnTo>
                  <a:lnTo>
                    <a:pt x="460" y="66"/>
                  </a:lnTo>
                  <a:close/>
                </a:path>
              </a:pathLst>
            </a:custGeom>
            <a:gradFill>
              <a:gsLst>
                <a:gs pos="0">
                  <a:schemeClr val="accent2"/>
                </a:gs>
                <a:gs pos="100000">
                  <a:schemeClr val="lt1"/>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a:p>
          </p:txBody>
        </p:sp>
        <p:sp>
          <p:nvSpPr>
            <p:cNvPr id="15" name="Shape 15"/>
            <p:cNvSpPr/>
            <p:nvPr/>
          </p:nvSpPr>
          <p:spPr>
            <a:xfrm>
              <a:off x="3673475" y="5446712"/>
              <a:ext cx="5051424" cy="1182687"/>
            </a:xfrm>
            <a:custGeom>
              <a:pathLst>
                <a:path extrusionOk="0" h="743" w="3169">
                  <a:moveTo>
                    <a:pt x="1387" y="239"/>
                  </a:moveTo>
                  <a:lnTo>
                    <a:pt x="1734" y="233"/>
                  </a:lnTo>
                  <a:lnTo>
                    <a:pt x="2087" y="251"/>
                  </a:lnTo>
                  <a:lnTo>
                    <a:pt x="2505" y="233"/>
                  </a:lnTo>
                  <a:lnTo>
                    <a:pt x="3169" y="204"/>
                  </a:lnTo>
                  <a:lnTo>
                    <a:pt x="3115" y="186"/>
                  </a:lnTo>
                  <a:lnTo>
                    <a:pt x="2422" y="221"/>
                  </a:lnTo>
                  <a:lnTo>
                    <a:pt x="2003" y="221"/>
                  </a:lnTo>
                  <a:lnTo>
                    <a:pt x="1459" y="186"/>
                  </a:lnTo>
                  <a:lnTo>
                    <a:pt x="1543" y="168"/>
                  </a:lnTo>
                  <a:lnTo>
                    <a:pt x="2039" y="0"/>
                  </a:lnTo>
                  <a:lnTo>
                    <a:pt x="1961" y="24"/>
                  </a:lnTo>
                  <a:lnTo>
                    <a:pt x="1836" y="66"/>
                  </a:lnTo>
                  <a:lnTo>
                    <a:pt x="1602" y="138"/>
                  </a:lnTo>
                  <a:lnTo>
                    <a:pt x="1339" y="198"/>
                  </a:lnTo>
                  <a:lnTo>
                    <a:pt x="1268" y="251"/>
                  </a:lnTo>
                  <a:lnTo>
                    <a:pt x="765" y="413"/>
                  </a:lnTo>
                  <a:lnTo>
                    <a:pt x="335" y="503"/>
                  </a:lnTo>
                  <a:lnTo>
                    <a:pt x="0" y="617"/>
                  </a:lnTo>
                  <a:lnTo>
                    <a:pt x="299" y="539"/>
                  </a:lnTo>
                  <a:lnTo>
                    <a:pt x="735" y="449"/>
                  </a:lnTo>
                  <a:lnTo>
                    <a:pt x="1178" y="311"/>
                  </a:lnTo>
                  <a:lnTo>
                    <a:pt x="981" y="491"/>
                  </a:lnTo>
                  <a:lnTo>
                    <a:pt x="867" y="743"/>
                  </a:lnTo>
                  <a:lnTo>
                    <a:pt x="861" y="743"/>
                  </a:lnTo>
                  <a:lnTo>
                    <a:pt x="933" y="743"/>
                  </a:lnTo>
                  <a:lnTo>
                    <a:pt x="1022" y="497"/>
                  </a:lnTo>
                  <a:lnTo>
                    <a:pt x="1297" y="281"/>
                  </a:lnTo>
                  <a:lnTo>
                    <a:pt x="1531" y="449"/>
                  </a:lnTo>
                  <a:lnTo>
                    <a:pt x="1770" y="677"/>
                  </a:lnTo>
                  <a:lnTo>
                    <a:pt x="1854" y="743"/>
                  </a:lnTo>
                  <a:lnTo>
                    <a:pt x="1919" y="743"/>
                  </a:lnTo>
                  <a:lnTo>
                    <a:pt x="1692" y="527"/>
                  </a:lnTo>
                  <a:lnTo>
                    <a:pt x="1387" y="239"/>
                  </a:lnTo>
                  <a:lnTo>
                    <a:pt x="1387" y="239"/>
                  </a:lnTo>
                  <a:close/>
                </a:path>
              </a:pathLst>
            </a:custGeom>
            <a:gradFill>
              <a:gsLst>
                <a:gs pos="0">
                  <a:schemeClr val="lt1"/>
                </a:gs>
                <a:gs pos="100000">
                  <a:schemeClr val="accent2"/>
                </a:gs>
              </a:gsLst>
              <a:lin ang="135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a:p>
          </p:txBody>
        </p:sp>
        <p:sp>
          <p:nvSpPr>
            <p:cNvPr id="16" name="Shape 16"/>
            <p:cNvSpPr/>
            <p:nvPr/>
          </p:nvSpPr>
          <p:spPr>
            <a:xfrm>
              <a:off x="304800" y="201611"/>
              <a:ext cx="1587" cy="1587"/>
            </a:xfrm>
            <a:prstGeom prst="rect">
              <a:avLst/>
            </a:prstGeom>
            <a:solidFill>
              <a:srgbClr val="9A1E8D"/>
            </a:soli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a:p>
          </p:txBody>
        </p:sp>
        <p:sp>
          <p:nvSpPr>
            <p:cNvPr id="17" name="Shape 17"/>
            <p:cNvSpPr/>
            <p:nvPr/>
          </p:nvSpPr>
          <p:spPr>
            <a:xfrm>
              <a:off x="323850" y="207962"/>
              <a:ext cx="1587" cy="1587"/>
            </a:xfrm>
            <a:prstGeom prst="rect">
              <a:avLst/>
            </a:prstGeom>
            <a:solidFill>
              <a:srgbClr val="9A1E8D"/>
            </a:soli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a:p>
          </p:txBody>
        </p:sp>
        <p:sp>
          <p:nvSpPr>
            <p:cNvPr id="18" name="Shape 18"/>
            <p:cNvSpPr/>
            <p:nvPr/>
          </p:nvSpPr>
          <p:spPr>
            <a:xfrm>
              <a:off x="0" y="6400800"/>
              <a:ext cx="9144000" cy="457200"/>
            </a:xfrm>
            <a:custGeom>
              <a:pathLst>
                <a:path extrusionOk="0" h="288" w="5740">
                  <a:moveTo>
                    <a:pt x="5740" y="288"/>
                  </a:moveTo>
                  <a:lnTo>
                    <a:pt x="0" y="288"/>
                  </a:lnTo>
                  <a:lnTo>
                    <a:pt x="0" y="0"/>
                  </a:lnTo>
                  <a:lnTo>
                    <a:pt x="5740" y="0"/>
                  </a:lnTo>
                  <a:lnTo>
                    <a:pt x="5740" y="288"/>
                  </a:lnTo>
                  <a:lnTo>
                    <a:pt x="5740" y="288"/>
                  </a:lnTo>
                  <a:close/>
                </a:path>
              </a:pathLst>
            </a:custGeom>
            <a:gradFill>
              <a:gsLst>
                <a:gs pos="0">
                  <a:schemeClr val="lt1"/>
                </a:gs>
                <a:gs pos="100000">
                  <a:srgbClr val="6C2401"/>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a:p>
          </p:txBody>
        </p:sp>
        <p:sp>
          <p:nvSpPr>
            <p:cNvPr id="19" name="Shape 19"/>
            <p:cNvSpPr/>
            <p:nvPr/>
          </p:nvSpPr>
          <p:spPr>
            <a:xfrm>
              <a:off x="0" y="6400800"/>
              <a:ext cx="9144000" cy="533400"/>
            </a:xfrm>
            <a:custGeom>
              <a:pathLst>
                <a:path extrusionOk="0" h="288" w="5740">
                  <a:moveTo>
                    <a:pt x="5740" y="288"/>
                  </a:moveTo>
                  <a:lnTo>
                    <a:pt x="0" y="288"/>
                  </a:lnTo>
                  <a:lnTo>
                    <a:pt x="0" y="0"/>
                  </a:lnTo>
                  <a:lnTo>
                    <a:pt x="5740" y="0"/>
                  </a:lnTo>
                  <a:lnTo>
                    <a:pt x="5740" y="288"/>
                  </a:lnTo>
                  <a:lnTo>
                    <a:pt x="5740" y="288"/>
                  </a:lnTo>
                  <a:close/>
                </a:path>
              </a:pathLst>
            </a:custGeom>
            <a:gradFill>
              <a:gsLst>
                <a:gs pos="0">
                  <a:schemeClr val="lt1"/>
                </a:gs>
                <a:gs pos="100000">
                  <a:srgbClr val="6C2401"/>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a:p>
          </p:txBody>
        </p:sp>
        <p:sp>
          <p:nvSpPr>
            <p:cNvPr id="20" name="Shape 20"/>
            <p:cNvSpPr/>
            <p:nvPr/>
          </p:nvSpPr>
          <p:spPr>
            <a:xfrm>
              <a:off x="0" y="0"/>
              <a:ext cx="9144000" cy="457200"/>
            </a:xfrm>
            <a:custGeom>
              <a:pathLst>
                <a:path extrusionOk="0" h="288" w="5740">
                  <a:moveTo>
                    <a:pt x="5740" y="288"/>
                  </a:moveTo>
                  <a:lnTo>
                    <a:pt x="0" y="288"/>
                  </a:lnTo>
                  <a:lnTo>
                    <a:pt x="0" y="0"/>
                  </a:lnTo>
                  <a:lnTo>
                    <a:pt x="5740" y="0"/>
                  </a:lnTo>
                  <a:lnTo>
                    <a:pt x="5740" y="288"/>
                  </a:lnTo>
                  <a:lnTo>
                    <a:pt x="5740" y="288"/>
                  </a:lnTo>
                  <a:close/>
                </a:path>
              </a:pathLst>
            </a:custGeom>
            <a:gradFill>
              <a:gsLst>
                <a:gs pos="0">
                  <a:srgbClr val="904902"/>
                </a:gs>
                <a:gs pos="100000">
                  <a:schemeClr val="lt2"/>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a:p>
          </p:txBody>
        </p:sp>
        <p:sp>
          <p:nvSpPr>
            <p:cNvPr id="21" name="Shape 21"/>
            <p:cNvSpPr/>
            <p:nvPr/>
          </p:nvSpPr>
          <p:spPr>
            <a:xfrm>
              <a:off x="808037" y="363537"/>
              <a:ext cx="5060950" cy="3213100"/>
            </a:xfrm>
            <a:custGeom>
              <a:pathLst>
                <a:path extrusionOk="0" h="2024" w="3188">
                  <a:moveTo>
                    <a:pt x="865" y="1429"/>
                  </a:moveTo>
                  <a:lnTo>
                    <a:pt x="871" y="1423"/>
                  </a:lnTo>
                  <a:lnTo>
                    <a:pt x="889" y="1411"/>
                  </a:lnTo>
                  <a:lnTo>
                    <a:pt x="907" y="1393"/>
                  </a:lnTo>
                  <a:lnTo>
                    <a:pt x="937" y="1369"/>
                  </a:lnTo>
                  <a:lnTo>
                    <a:pt x="991" y="1320"/>
                  </a:lnTo>
                  <a:lnTo>
                    <a:pt x="1015" y="1309"/>
                  </a:lnTo>
                  <a:lnTo>
                    <a:pt x="1033" y="1297"/>
                  </a:lnTo>
                  <a:lnTo>
                    <a:pt x="1057" y="1279"/>
                  </a:lnTo>
                  <a:lnTo>
                    <a:pt x="1086" y="1249"/>
                  </a:lnTo>
                  <a:lnTo>
                    <a:pt x="1111" y="1225"/>
                  </a:lnTo>
                  <a:lnTo>
                    <a:pt x="1123" y="1219"/>
                  </a:lnTo>
                  <a:lnTo>
                    <a:pt x="1123" y="1213"/>
                  </a:lnTo>
                  <a:lnTo>
                    <a:pt x="1057" y="1153"/>
                  </a:lnTo>
                  <a:lnTo>
                    <a:pt x="979" y="1051"/>
                  </a:lnTo>
                  <a:lnTo>
                    <a:pt x="877" y="1021"/>
                  </a:lnTo>
                  <a:lnTo>
                    <a:pt x="685" y="931"/>
                  </a:lnTo>
                  <a:lnTo>
                    <a:pt x="655" y="907"/>
                  </a:lnTo>
                  <a:lnTo>
                    <a:pt x="721" y="876"/>
                  </a:lnTo>
                  <a:lnTo>
                    <a:pt x="655" y="846"/>
                  </a:lnTo>
                  <a:lnTo>
                    <a:pt x="612" y="774"/>
                  </a:lnTo>
                  <a:lnTo>
                    <a:pt x="643" y="708"/>
                  </a:lnTo>
                  <a:lnTo>
                    <a:pt x="600" y="660"/>
                  </a:lnTo>
                  <a:lnTo>
                    <a:pt x="552" y="642"/>
                  </a:lnTo>
                  <a:lnTo>
                    <a:pt x="528" y="594"/>
                  </a:lnTo>
                  <a:lnTo>
                    <a:pt x="510" y="570"/>
                  </a:lnTo>
                  <a:lnTo>
                    <a:pt x="552" y="552"/>
                  </a:lnTo>
                  <a:lnTo>
                    <a:pt x="637" y="564"/>
                  </a:lnTo>
                  <a:lnTo>
                    <a:pt x="721" y="576"/>
                  </a:lnTo>
                  <a:lnTo>
                    <a:pt x="763" y="570"/>
                  </a:lnTo>
                  <a:lnTo>
                    <a:pt x="931" y="696"/>
                  </a:lnTo>
                  <a:lnTo>
                    <a:pt x="1091" y="850"/>
                  </a:lnTo>
                  <a:lnTo>
                    <a:pt x="1073" y="685"/>
                  </a:lnTo>
                  <a:lnTo>
                    <a:pt x="1009" y="566"/>
                  </a:lnTo>
                  <a:lnTo>
                    <a:pt x="945" y="393"/>
                  </a:lnTo>
                  <a:lnTo>
                    <a:pt x="1054" y="265"/>
                  </a:lnTo>
                  <a:lnTo>
                    <a:pt x="1137" y="45"/>
                  </a:lnTo>
                  <a:lnTo>
                    <a:pt x="1249" y="0"/>
                  </a:lnTo>
                  <a:lnTo>
                    <a:pt x="1338" y="137"/>
                  </a:lnTo>
                  <a:lnTo>
                    <a:pt x="1466" y="292"/>
                  </a:lnTo>
                  <a:lnTo>
                    <a:pt x="1502" y="411"/>
                  </a:lnTo>
                  <a:lnTo>
                    <a:pt x="1475" y="548"/>
                  </a:lnTo>
                  <a:lnTo>
                    <a:pt x="1347" y="768"/>
                  </a:lnTo>
                  <a:lnTo>
                    <a:pt x="1567" y="630"/>
                  </a:lnTo>
                  <a:lnTo>
                    <a:pt x="1687" y="462"/>
                  </a:lnTo>
                  <a:lnTo>
                    <a:pt x="1795" y="365"/>
                  </a:lnTo>
                  <a:lnTo>
                    <a:pt x="1940" y="239"/>
                  </a:lnTo>
                  <a:lnTo>
                    <a:pt x="2245" y="150"/>
                  </a:lnTo>
                  <a:lnTo>
                    <a:pt x="2498" y="138"/>
                  </a:lnTo>
                  <a:lnTo>
                    <a:pt x="2618" y="180"/>
                  </a:lnTo>
                  <a:lnTo>
                    <a:pt x="2815" y="138"/>
                  </a:lnTo>
                  <a:lnTo>
                    <a:pt x="3050" y="150"/>
                  </a:lnTo>
                  <a:lnTo>
                    <a:pt x="3176" y="168"/>
                  </a:lnTo>
                  <a:lnTo>
                    <a:pt x="3140" y="210"/>
                  </a:lnTo>
                  <a:lnTo>
                    <a:pt x="3116" y="192"/>
                  </a:lnTo>
                  <a:lnTo>
                    <a:pt x="2990" y="210"/>
                  </a:lnTo>
                  <a:lnTo>
                    <a:pt x="2906" y="263"/>
                  </a:lnTo>
                  <a:lnTo>
                    <a:pt x="2834" y="377"/>
                  </a:lnTo>
                  <a:lnTo>
                    <a:pt x="2768" y="534"/>
                  </a:lnTo>
                  <a:lnTo>
                    <a:pt x="2702" y="648"/>
                  </a:lnTo>
                  <a:lnTo>
                    <a:pt x="2738" y="726"/>
                  </a:lnTo>
                  <a:lnTo>
                    <a:pt x="2582" y="828"/>
                  </a:lnTo>
                  <a:lnTo>
                    <a:pt x="2444" y="913"/>
                  </a:lnTo>
                  <a:lnTo>
                    <a:pt x="2234" y="1009"/>
                  </a:lnTo>
                  <a:lnTo>
                    <a:pt x="2096" y="1063"/>
                  </a:lnTo>
                  <a:lnTo>
                    <a:pt x="1963" y="1075"/>
                  </a:lnTo>
                  <a:lnTo>
                    <a:pt x="2035" y="1117"/>
                  </a:lnTo>
                  <a:lnTo>
                    <a:pt x="2257" y="1111"/>
                  </a:lnTo>
                  <a:lnTo>
                    <a:pt x="2545" y="1135"/>
                  </a:lnTo>
                  <a:lnTo>
                    <a:pt x="2600" y="1207"/>
                  </a:lnTo>
                  <a:lnTo>
                    <a:pt x="2726" y="1303"/>
                  </a:lnTo>
                  <a:lnTo>
                    <a:pt x="2894" y="1441"/>
                  </a:lnTo>
                  <a:lnTo>
                    <a:pt x="2984" y="1471"/>
                  </a:lnTo>
                  <a:lnTo>
                    <a:pt x="3122" y="1555"/>
                  </a:lnTo>
                  <a:lnTo>
                    <a:pt x="3188" y="1543"/>
                  </a:lnTo>
                  <a:lnTo>
                    <a:pt x="3032" y="1585"/>
                  </a:lnTo>
                  <a:lnTo>
                    <a:pt x="3026" y="1585"/>
                  </a:lnTo>
                  <a:lnTo>
                    <a:pt x="3008" y="1591"/>
                  </a:lnTo>
                  <a:lnTo>
                    <a:pt x="2984" y="1591"/>
                  </a:lnTo>
                  <a:lnTo>
                    <a:pt x="2960" y="1597"/>
                  </a:lnTo>
                  <a:lnTo>
                    <a:pt x="2906" y="1603"/>
                  </a:lnTo>
                  <a:lnTo>
                    <a:pt x="2882" y="1609"/>
                  </a:lnTo>
                  <a:lnTo>
                    <a:pt x="2864" y="1609"/>
                  </a:lnTo>
                  <a:lnTo>
                    <a:pt x="2846" y="1609"/>
                  </a:lnTo>
                  <a:lnTo>
                    <a:pt x="2828" y="1609"/>
                  </a:lnTo>
                  <a:lnTo>
                    <a:pt x="2774" y="1615"/>
                  </a:lnTo>
                  <a:lnTo>
                    <a:pt x="2750" y="1615"/>
                  </a:lnTo>
                  <a:lnTo>
                    <a:pt x="2726" y="1621"/>
                  </a:lnTo>
                  <a:lnTo>
                    <a:pt x="2714" y="1621"/>
                  </a:lnTo>
                  <a:lnTo>
                    <a:pt x="2708" y="1621"/>
                  </a:lnTo>
                  <a:lnTo>
                    <a:pt x="2606" y="1657"/>
                  </a:lnTo>
                  <a:lnTo>
                    <a:pt x="2594" y="1657"/>
                  </a:lnTo>
                  <a:lnTo>
                    <a:pt x="2569" y="1657"/>
                  </a:lnTo>
                  <a:lnTo>
                    <a:pt x="2533" y="1663"/>
                  </a:lnTo>
                  <a:lnTo>
                    <a:pt x="2486" y="1669"/>
                  </a:lnTo>
                  <a:lnTo>
                    <a:pt x="2444" y="1675"/>
                  </a:lnTo>
                  <a:lnTo>
                    <a:pt x="2408" y="1681"/>
                  </a:lnTo>
                  <a:lnTo>
                    <a:pt x="2378" y="1687"/>
                  </a:lnTo>
                  <a:lnTo>
                    <a:pt x="2366" y="1699"/>
                  </a:lnTo>
                  <a:lnTo>
                    <a:pt x="2360" y="1705"/>
                  </a:lnTo>
                  <a:lnTo>
                    <a:pt x="2342" y="1705"/>
                  </a:lnTo>
                  <a:lnTo>
                    <a:pt x="2305" y="1687"/>
                  </a:lnTo>
                  <a:lnTo>
                    <a:pt x="2275" y="1669"/>
                  </a:lnTo>
                  <a:lnTo>
                    <a:pt x="2263" y="1663"/>
                  </a:lnTo>
                  <a:lnTo>
                    <a:pt x="2257" y="1657"/>
                  </a:lnTo>
                  <a:lnTo>
                    <a:pt x="2017" y="1585"/>
                  </a:lnTo>
                  <a:lnTo>
                    <a:pt x="1844" y="1489"/>
                  </a:lnTo>
                  <a:lnTo>
                    <a:pt x="1711" y="1453"/>
                  </a:lnTo>
                  <a:lnTo>
                    <a:pt x="1856" y="1693"/>
                  </a:lnTo>
                  <a:lnTo>
                    <a:pt x="1880" y="1844"/>
                  </a:lnTo>
                  <a:lnTo>
                    <a:pt x="1856" y="1994"/>
                  </a:lnTo>
                  <a:lnTo>
                    <a:pt x="1771" y="1922"/>
                  </a:lnTo>
                  <a:lnTo>
                    <a:pt x="1616" y="1795"/>
                  </a:lnTo>
                  <a:lnTo>
                    <a:pt x="1531" y="1753"/>
                  </a:lnTo>
                  <a:lnTo>
                    <a:pt x="1483" y="1633"/>
                  </a:lnTo>
                  <a:lnTo>
                    <a:pt x="1411" y="1477"/>
                  </a:lnTo>
                  <a:lnTo>
                    <a:pt x="1358" y="1381"/>
                  </a:lnTo>
                  <a:lnTo>
                    <a:pt x="1219" y="1291"/>
                  </a:lnTo>
                  <a:lnTo>
                    <a:pt x="1147" y="1279"/>
                  </a:lnTo>
                  <a:lnTo>
                    <a:pt x="127" y="2006"/>
                  </a:lnTo>
                  <a:lnTo>
                    <a:pt x="0" y="2024"/>
                  </a:lnTo>
                  <a:lnTo>
                    <a:pt x="865" y="1429"/>
                  </a:lnTo>
                  <a:lnTo>
                    <a:pt x="865" y="1429"/>
                  </a:lnTo>
                  <a:close/>
                </a:path>
              </a:pathLst>
            </a:custGeom>
            <a:gradFill>
              <a:gsLst>
                <a:gs pos="0">
                  <a:schemeClr val="lt1"/>
                </a:gs>
                <a:gs pos="100000">
                  <a:schemeClr val="lt2"/>
                </a:gs>
              </a:gsLst>
              <a:lin ang="135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a:p>
          </p:txBody>
        </p:sp>
        <p:sp>
          <p:nvSpPr>
            <p:cNvPr id="22" name="Shape 22"/>
            <p:cNvSpPr/>
            <p:nvPr/>
          </p:nvSpPr>
          <p:spPr>
            <a:xfrm>
              <a:off x="2133600" y="465137"/>
              <a:ext cx="3403600" cy="2836861"/>
            </a:xfrm>
            <a:custGeom>
              <a:pathLst>
                <a:path extrusionOk="0" h="1787" w="2144">
                  <a:moveTo>
                    <a:pt x="318" y="1078"/>
                  </a:moveTo>
                  <a:lnTo>
                    <a:pt x="217" y="928"/>
                  </a:lnTo>
                  <a:lnTo>
                    <a:pt x="102" y="808"/>
                  </a:lnTo>
                  <a:lnTo>
                    <a:pt x="36" y="742"/>
                  </a:lnTo>
                  <a:lnTo>
                    <a:pt x="0" y="700"/>
                  </a:lnTo>
                  <a:lnTo>
                    <a:pt x="270" y="958"/>
                  </a:lnTo>
                  <a:lnTo>
                    <a:pt x="294" y="1006"/>
                  </a:lnTo>
                  <a:lnTo>
                    <a:pt x="367" y="670"/>
                  </a:lnTo>
                  <a:lnTo>
                    <a:pt x="379" y="411"/>
                  </a:lnTo>
                  <a:lnTo>
                    <a:pt x="347" y="118"/>
                  </a:lnTo>
                  <a:lnTo>
                    <a:pt x="393" y="0"/>
                  </a:lnTo>
                  <a:lnTo>
                    <a:pt x="397" y="357"/>
                  </a:lnTo>
                  <a:lnTo>
                    <a:pt x="421" y="609"/>
                  </a:lnTo>
                  <a:lnTo>
                    <a:pt x="385" y="826"/>
                  </a:lnTo>
                  <a:lnTo>
                    <a:pt x="385" y="1036"/>
                  </a:lnTo>
                  <a:lnTo>
                    <a:pt x="877" y="784"/>
                  </a:lnTo>
                  <a:lnTo>
                    <a:pt x="1309" y="555"/>
                  </a:lnTo>
                  <a:lnTo>
                    <a:pt x="1802" y="249"/>
                  </a:lnTo>
                  <a:lnTo>
                    <a:pt x="2096" y="69"/>
                  </a:lnTo>
                  <a:lnTo>
                    <a:pt x="1814" y="279"/>
                  </a:lnTo>
                  <a:lnTo>
                    <a:pt x="1453" y="501"/>
                  </a:lnTo>
                  <a:lnTo>
                    <a:pt x="1123" y="700"/>
                  </a:lnTo>
                  <a:lnTo>
                    <a:pt x="739" y="898"/>
                  </a:lnTo>
                  <a:lnTo>
                    <a:pt x="463" y="1084"/>
                  </a:lnTo>
                  <a:lnTo>
                    <a:pt x="817" y="1193"/>
                  </a:lnTo>
                  <a:lnTo>
                    <a:pt x="1285" y="1187"/>
                  </a:lnTo>
                  <a:lnTo>
                    <a:pt x="1916" y="1396"/>
                  </a:lnTo>
                  <a:lnTo>
                    <a:pt x="2144" y="1420"/>
                  </a:lnTo>
                  <a:lnTo>
                    <a:pt x="1814" y="1408"/>
                  </a:lnTo>
                  <a:lnTo>
                    <a:pt x="1435" y="1288"/>
                  </a:lnTo>
                  <a:lnTo>
                    <a:pt x="1219" y="1229"/>
                  </a:lnTo>
                  <a:lnTo>
                    <a:pt x="799" y="1223"/>
                  </a:lnTo>
                  <a:lnTo>
                    <a:pt x="505" y="1145"/>
                  </a:lnTo>
                  <a:lnTo>
                    <a:pt x="733" y="1378"/>
                  </a:lnTo>
                  <a:lnTo>
                    <a:pt x="877" y="1619"/>
                  </a:lnTo>
                  <a:lnTo>
                    <a:pt x="1009" y="1787"/>
                  </a:lnTo>
                  <a:lnTo>
                    <a:pt x="817" y="1607"/>
                  </a:lnTo>
                  <a:lnTo>
                    <a:pt x="673" y="1372"/>
                  </a:lnTo>
                  <a:lnTo>
                    <a:pt x="415" y="1109"/>
                  </a:lnTo>
                  <a:lnTo>
                    <a:pt x="318" y="1078"/>
                  </a:lnTo>
                  <a:lnTo>
                    <a:pt x="318" y="1078"/>
                  </a:lnTo>
                  <a:close/>
                </a:path>
              </a:pathLst>
            </a:custGeom>
            <a:gradFill>
              <a:gsLst>
                <a:gs pos="0">
                  <a:schemeClr val="accent2"/>
                </a:gs>
                <a:gs pos="100000">
                  <a:schemeClr val="lt1"/>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a:p>
          </p:txBody>
        </p:sp>
        <p:sp>
          <p:nvSpPr>
            <p:cNvPr id="23" name="Shape 23"/>
            <p:cNvSpPr/>
            <p:nvPr/>
          </p:nvSpPr>
          <p:spPr>
            <a:xfrm>
              <a:off x="4654550" y="2743200"/>
              <a:ext cx="4489450" cy="3756025"/>
            </a:xfrm>
            <a:custGeom>
              <a:pathLst>
                <a:path extrusionOk="0" h="2366" w="2828">
                  <a:moveTo>
                    <a:pt x="2006" y="835"/>
                  </a:moveTo>
                  <a:lnTo>
                    <a:pt x="1873" y="715"/>
                  </a:lnTo>
                  <a:lnTo>
                    <a:pt x="1814" y="606"/>
                  </a:lnTo>
                  <a:lnTo>
                    <a:pt x="1747" y="438"/>
                  </a:lnTo>
                  <a:lnTo>
                    <a:pt x="1699" y="312"/>
                  </a:lnTo>
                  <a:lnTo>
                    <a:pt x="1615" y="252"/>
                  </a:lnTo>
                  <a:lnTo>
                    <a:pt x="1453" y="84"/>
                  </a:lnTo>
                  <a:lnTo>
                    <a:pt x="1375" y="0"/>
                  </a:lnTo>
                  <a:lnTo>
                    <a:pt x="1345" y="132"/>
                  </a:lnTo>
                  <a:lnTo>
                    <a:pt x="1369" y="294"/>
                  </a:lnTo>
                  <a:lnTo>
                    <a:pt x="1513" y="558"/>
                  </a:lnTo>
                  <a:lnTo>
                    <a:pt x="1381" y="492"/>
                  </a:lnTo>
                  <a:lnTo>
                    <a:pt x="1201" y="360"/>
                  </a:lnTo>
                  <a:lnTo>
                    <a:pt x="961" y="227"/>
                  </a:lnTo>
                  <a:lnTo>
                    <a:pt x="955" y="221"/>
                  </a:lnTo>
                  <a:lnTo>
                    <a:pt x="949" y="215"/>
                  </a:lnTo>
                  <a:lnTo>
                    <a:pt x="913" y="185"/>
                  </a:lnTo>
                  <a:lnTo>
                    <a:pt x="877" y="161"/>
                  </a:lnTo>
                  <a:lnTo>
                    <a:pt x="859" y="156"/>
                  </a:lnTo>
                  <a:lnTo>
                    <a:pt x="853" y="161"/>
                  </a:lnTo>
                  <a:lnTo>
                    <a:pt x="841" y="167"/>
                  </a:lnTo>
                  <a:lnTo>
                    <a:pt x="810" y="173"/>
                  </a:lnTo>
                  <a:lnTo>
                    <a:pt x="768" y="167"/>
                  </a:lnTo>
                  <a:lnTo>
                    <a:pt x="720" y="161"/>
                  </a:lnTo>
                  <a:lnTo>
                    <a:pt x="678" y="156"/>
                  </a:lnTo>
                  <a:lnTo>
                    <a:pt x="637" y="150"/>
                  </a:lnTo>
                  <a:lnTo>
                    <a:pt x="613" y="144"/>
                  </a:lnTo>
                  <a:lnTo>
                    <a:pt x="601" y="144"/>
                  </a:lnTo>
                  <a:lnTo>
                    <a:pt x="498" y="161"/>
                  </a:lnTo>
                  <a:lnTo>
                    <a:pt x="492" y="161"/>
                  </a:lnTo>
                  <a:lnTo>
                    <a:pt x="480" y="156"/>
                  </a:lnTo>
                  <a:lnTo>
                    <a:pt x="456" y="156"/>
                  </a:lnTo>
                  <a:lnTo>
                    <a:pt x="432" y="150"/>
                  </a:lnTo>
                  <a:lnTo>
                    <a:pt x="379" y="144"/>
                  </a:lnTo>
                  <a:lnTo>
                    <a:pt x="361" y="138"/>
                  </a:lnTo>
                  <a:lnTo>
                    <a:pt x="342" y="138"/>
                  </a:lnTo>
                  <a:lnTo>
                    <a:pt x="324" y="138"/>
                  </a:lnTo>
                  <a:lnTo>
                    <a:pt x="300" y="132"/>
                  </a:lnTo>
                  <a:lnTo>
                    <a:pt x="246" y="126"/>
                  </a:lnTo>
                  <a:lnTo>
                    <a:pt x="216" y="120"/>
                  </a:lnTo>
                  <a:lnTo>
                    <a:pt x="192" y="120"/>
                  </a:lnTo>
                  <a:lnTo>
                    <a:pt x="174" y="114"/>
                  </a:lnTo>
                  <a:lnTo>
                    <a:pt x="168" y="114"/>
                  </a:lnTo>
                  <a:lnTo>
                    <a:pt x="6" y="120"/>
                  </a:lnTo>
                  <a:lnTo>
                    <a:pt x="216" y="240"/>
                  </a:lnTo>
                  <a:lnTo>
                    <a:pt x="306" y="294"/>
                  </a:lnTo>
                  <a:lnTo>
                    <a:pt x="480" y="462"/>
                  </a:lnTo>
                  <a:lnTo>
                    <a:pt x="607" y="588"/>
                  </a:lnTo>
                  <a:lnTo>
                    <a:pt x="655" y="672"/>
                  </a:lnTo>
                  <a:lnTo>
                    <a:pt x="949" y="769"/>
                  </a:lnTo>
                  <a:lnTo>
                    <a:pt x="1177" y="817"/>
                  </a:lnTo>
                  <a:lnTo>
                    <a:pt x="1249" y="871"/>
                  </a:lnTo>
                  <a:lnTo>
                    <a:pt x="1117" y="853"/>
                  </a:lnTo>
                  <a:lnTo>
                    <a:pt x="972" y="871"/>
                  </a:lnTo>
                  <a:lnTo>
                    <a:pt x="756" y="919"/>
                  </a:lnTo>
                  <a:lnTo>
                    <a:pt x="619" y="961"/>
                  </a:lnTo>
                  <a:lnTo>
                    <a:pt x="492" y="1111"/>
                  </a:lnTo>
                  <a:lnTo>
                    <a:pt x="420" y="1214"/>
                  </a:lnTo>
                  <a:lnTo>
                    <a:pt x="348" y="1345"/>
                  </a:lnTo>
                  <a:lnTo>
                    <a:pt x="276" y="1441"/>
                  </a:lnTo>
                  <a:lnTo>
                    <a:pt x="192" y="1471"/>
                  </a:lnTo>
                  <a:lnTo>
                    <a:pt x="66" y="1465"/>
                  </a:lnTo>
                  <a:lnTo>
                    <a:pt x="42" y="1441"/>
                  </a:lnTo>
                  <a:lnTo>
                    <a:pt x="0" y="1471"/>
                  </a:lnTo>
                  <a:lnTo>
                    <a:pt x="126" y="1519"/>
                  </a:lnTo>
                  <a:lnTo>
                    <a:pt x="367" y="1585"/>
                  </a:lnTo>
                  <a:lnTo>
                    <a:pt x="570" y="1591"/>
                  </a:lnTo>
                  <a:lnTo>
                    <a:pt x="690" y="1664"/>
                  </a:lnTo>
                  <a:lnTo>
                    <a:pt x="949" y="1712"/>
                  </a:lnTo>
                  <a:lnTo>
                    <a:pt x="1260" y="1694"/>
                  </a:lnTo>
                  <a:lnTo>
                    <a:pt x="1411" y="1603"/>
                  </a:lnTo>
                  <a:lnTo>
                    <a:pt x="1519" y="1537"/>
                  </a:lnTo>
                  <a:lnTo>
                    <a:pt x="1645" y="1399"/>
                  </a:lnTo>
                  <a:lnTo>
                    <a:pt x="1699" y="1387"/>
                  </a:lnTo>
                  <a:lnTo>
                    <a:pt x="1735" y="1513"/>
                  </a:lnTo>
                  <a:lnTo>
                    <a:pt x="1729" y="1567"/>
                  </a:lnTo>
                  <a:lnTo>
                    <a:pt x="1723" y="1670"/>
                  </a:lnTo>
                  <a:lnTo>
                    <a:pt x="1723" y="1802"/>
                  </a:lnTo>
                  <a:lnTo>
                    <a:pt x="1831" y="1964"/>
                  </a:lnTo>
                  <a:lnTo>
                    <a:pt x="1957" y="2090"/>
                  </a:lnTo>
                  <a:lnTo>
                    <a:pt x="2042" y="2229"/>
                  </a:lnTo>
                  <a:lnTo>
                    <a:pt x="2155" y="2366"/>
                  </a:lnTo>
                  <a:lnTo>
                    <a:pt x="2161" y="2295"/>
                  </a:lnTo>
                  <a:lnTo>
                    <a:pt x="2191" y="2133"/>
                  </a:lnTo>
                  <a:lnTo>
                    <a:pt x="2215" y="2048"/>
                  </a:lnTo>
                  <a:lnTo>
                    <a:pt x="2258" y="2042"/>
                  </a:lnTo>
                  <a:lnTo>
                    <a:pt x="2270" y="1970"/>
                  </a:lnTo>
                  <a:lnTo>
                    <a:pt x="2342" y="1868"/>
                  </a:lnTo>
                  <a:lnTo>
                    <a:pt x="2324" y="1748"/>
                  </a:lnTo>
                  <a:lnTo>
                    <a:pt x="2233" y="1573"/>
                  </a:lnTo>
                  <a:lnTo>
                    <a:pt x="2209" y="1453"/>
                  </a:lnTo>
                  <a:lnTo>
                    <a:pt x="2209" y="1345"/>
                  </a:lnTo>
                  <a:lnTo>
                    <a:pt x="2294" y="1483"/>
                  </a:lnTo>
                  <a:lnTo>
                    <a:pt x="2461" y="1651"/>
                  </a:lnTo>
                  <a:lnTo>
                    <a:pt x="2504" y="1651"/>
                  </a:lnTo>
                  <a:lnTo>
                    <a:pt x="2588" y="1688"/>
                  </a:lnTo>
                  <a:lnTo>
                    <a:pt x="2678" y="1718"/>
                  </a:lnTo>
                  <a:lnTo>
                    <a:pt x="2720" y="1712"/>
                  </a:lnTo>
                  <a:lnTo>
                    <a:pt x="2695" y="1682"/>
                  </a:lnTo>
                  <a:lnTo>
                    <a:pt x="2678" y="1627"/>
                  </a:lnTo>
                  <a:lnTo>
                    <a:pt x="2630" y="1597"/>
                  </a:lnTo>
                  <a:lnTo>
                    <a:pt x="2588" y="1543"/>
                  </a:lnTo>
                  <a:lnTo>
                    <a:pt x="2618" y="1483"/>
                  </a:lnTo>
                  <a:lnTo>
                    <a:pt x="2576" y="1399"/>
                  </a:lnTo>
                  <a:lnTo>
                    <a:pt x="2510" y="1357"/>
                  </a:lnTo>
                  <a:lnTo>
                    <a:pt x="2576" y="1351"/>
                  </a:lnTo>
                  <a:lnTo>
                    <a:pt x="2552" y="1315"/>
                  </a:lnTo>
                  <a:lnTo>
                    <a:pt x="2354" y="1184"/>
                  </a:lnTo>
                  <a:lnTo>
                    <a:pt x="2252" y="1123"/>
                  </a:lnTo>
                  <a:lnTo>
                    <a:pt x="2173" y="1009"/>
                  </a:lnTo>
                  <a:lnTo>
                    <a:pt x="2102" y="931"/>
                  </a:lnTo>
                  <a:lnTo>
                    <a:pt x="2108" y="931"/>
                  </a:lnTo>
                  <a:lnTo>
                    <a:pt x="2114" y="925"/>
                  </a:lnTo>
                  <a:lnTo>
                    <a:pt x="2137" y="907"/>
                  </a:lnTo>
                  <a:lnTo>
                    <a:pt x="2167" y="883"/>
                  </a:lnTo>
                  <a:lnTo>
                    <a:pt x="2197" y="877"/>
                  </a:lnTo>
                  <a:lnTo>
                    <a:pt x="2215" y="871"/>
                  </a:lnTo>
                  <a:lnTo>
                    <a:pt x="2240" y="859"/>
                  </a:lnTo>
                  <a:lnTo>
                    <a:pt x="2300" y="829"/>
                  </a:lnTo>
                  <a:lnTo>
                    <a:pt x="2324" y="817"/>
                  </a:lnTo>
                  <a:lnTo>
                    <a:pt x="2348" y="799"/>
                  </a:lnTo>
                  <a:lnTo>
                    <a:pt x="2366" y="793"/>
                  </a:lnTo>
                  <a:lnTo>
                    <a:pt x="2372" y="787"/>
                  </a:lnTo>
                  <a:lnTo>
                    <a:pt x="2828" y="588"/>
                  </a:lnTo>
                  <a:lnTo>
                    <a:pt x="2828" y="528"/>
                  </a:lnTo>
                  <a:lnTo>
                    <a:pt x="2078" y="865"/>
                  </a:lnTo>
                  <a:lnTo>
                    <a:pt x="2006" y="835"/>
                  </a:lnTo>
                  <a:lnTo>
                    <a:pt x="2006" y="835"/>
                  </a:lnTo>
                  <a:close/>
                </a:path>
              </a:pathLst>
            </a:custGeom>
            <a:gradFill>
              <a:gsLst>
                <a:gs pos="0">
                  <a:schemeClr val="lt2"/>
                </a:gs>
                <a:gs pos="50000">
                  <a:schemeClr val="lt1"/>
                </a:gs>
                <a:gs pos="50000">
                  <a:schemeClr val="lt1"/>
                </a:gs>
                <a:gs pos="100000">
                  <a:schemeClr val="lt2"/>
                </a:gs>
              </a:gsLst>
              <a:lin ang="135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a:p>
          </p:txBody>
        </p:sp>
        <p:sp>
          <p:nvSpPr>
            <p:cNvPr id="24" name="Shape 24"/>
            <p:cNvSpPr/>
            <p:nvPr/>
          </p:nvSpPr>
          <p:spPr>
            <a:xfrm>
              <a:off x="5016500" y="2952750"/>
              <a:ext cx="3432174" cy="3070225"/>
            </a:xfrm>
            <a:custGeom>
              <a:pathLst>
                <a:path extrusionOk="0" h="1930" w="2153">
                  <a:moveTo>
                    <a:pt x="1842" y="851"/>
                  </a:moveTo>
                  <a:lnTo>
                    <a:pt x="1937" y="1019"/>
                  </a:lnTo>
                  <a:lnTo>
                    <a:pt x="2051" y="1168"/>
                  </a:lnTo>
                  <a:lnTo>
                    <a:pt x="2117" y="1246"/>
                  </a:lnTo>
                  <a:lnTo>
                    <a:pt x="2153" y="1294"/>
                  </a:lnTo>
                  <a:lnTo>
                    <a:pt x="1889" y="977"/>
                  </a:lnTo>
                  <a:lnTo>
                    <a:pt x="1860" y="929"/>
                  </a:lnTo>
                  <a:lnTo>
                    <a:pt x="1782" y="1240"/>
                  </a:lnTo>
                  <a:lnTo>
                    <a:pt x="1770" y="1486"/>
                  </a:lnTo>
                  <a:lnTo>
                    <a:pt x="1818" y="1906"/>
                  </a:lnTo>
                  <a:lnTo>
                    <a:pt x="1788" y="1930"/>
                  </a:lnTo>
                  <a:lnTo>
                    <a:pt x="1746" y="1534"/>
                  </a:lnTo>
                  <a:lnTo>
                    <a:pt x="1728" y="1288"/>
                  </a:lnTo>
                  <a:lnTo>
                    <a:pt x="1764" y="1085"/>
                  </a:lnTo>
                  <a:lnTo>
                    <a:pt x="1770" y="875"/>
                  </a:lnTo>
                  <a:lnTo>
                    <a:pt x="1268" y="1007"/>
                  </a:lnTo>
                  <a:lnTo>
                    <a:pt x="825" y="1132"/>
                  </a:lnTo>
                  <a:lnTo>
                    <a:pt x="323" y="1312"/>
                  </a:lnTo>
                  <a:lnTo>
                    <a:pt x="18" y="1420"/>
                  </a:lnTo>
                  <a:lnTo>
                    <a:pt x="311" y="1282"/>
                  </a:lnTo>
                  <a:lnTo>
                    <a:pt x="682" y="1144"/>
                  </a:lnTo>
                  <a:lnTo>
                    <a:pt x="1022" y="1037"/>
                  </a:lnTo>
                  <a:lnTo>
                    <a:pt x="1411" y="929"/>
                  </a:lnTo>
                  <a:lnTo>
                    <a:pt x="1692" y="815"/>
                  </a:lnTo>
                  <a:lnTo>
                    <a:pt x="1333" y="623"/>
                  </a:lnTo>
                  <a:lnTo>
                    <a:pt x="861" y="515"/>
                  </a:lnTo>
                  <a:lnTo>
                    <a:pt x="227" y="161"/>
                  </a:lnTo>
                  <a:lnTo>
                    <a:pt x="0" y="83"/>
                  </a:lnTo>
                  <a:lnTo>
                    <a:pt x="329" y="179"/>
                  </a:lnTo>
                  <a:lnTo>
                    <a:pt x="712" y="383"/>
                  </a:lnTo>
                  <a:lnTo>
                    <a:pt x="933" y="491"/>
                  </a:lnTo>
                  <a:lnTo>
                    <a:pt x="1351" y="593"/>
                  </a:lnTo>
                  <a:lnTo>
                    <a:pt x="1650" y="743"/>
                  </a:lnTo>
                  <a:lnTo>
                    <a:pt x="1423" y="461"/>
                  </a:lnTo>
                  <a:lnTo>
                    <a:pt x="1286" y="191"/>
                  </a:lnTo>
                  <a:lnTo>
                    <a:pt x="1154" y="0"/>
                  </a:lnTo>
                  <a:lnTo>
                    <a:pt x="1339" y="215"/>
                  </a:lnTo>
                  <a:lnTo>
                    <a:pt x="1489" y="485"/>
                  </a:lnTo>
                  <a:lnTo>
                    <a:pt x="1746" y="803"/>
                  </a:lnTo>
                  <a:lnTo>
                    <a:pt x="1842" y="851"/>
                  </a:lnTo>
                  <a:lnTo>
                    <a:pt x="1842" y="851"/>
                  </a:lnTo>
                  <a:close/>
                </a:path>
              </a:pathLst>
            </a:custGeom>
            <a:gradFill>
              <a:gsLst>
                <a:gs pos="0">
                  <a:schemeClr val="accent2"/>
                </a:gs>
                <a:gs pos="100000">
                  <a:schemeClr val="lt1"/>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a:p>
          </p:txBody>
        </p:sp>
      </p:grpSp>
      <p:sp>
        <p:nvSpPr>
          <p:cNvPr id="25" name="Shape 25"/>
          <p:cNvSpPr txBox="1"/>
          <p:nvPr>
            <p:ph type="title"/>
          </p:nvPr>
        </p:nvSpPr>
        <p:spPr>
          <a:xfrm>
            <a:off x="457200" y="277812"/>
            <a:ext cx="8229600" cy="1143000"/>
          </a:xfrm>
          <a:prstGeom prst="rect">
            <a:avLst/>
          </a:prstGeom>
          <a:noFill/>
          <a:ln>
            <a:noFill/>
          </a:ln>
        </p:spPr>
        <p:txBody>
          <a:bodyPr anchorCtr="0" anchor="ctr" bIns="91425" lIns="91425" rIns="91425" tIns="91425"/>
          <a:lstStyle>
            <a:lvl1pPr indent="0" lvl="0" marL="0" marR="0" rtl="0" algn="ctr">
              <a:lnSpc>
                <a:spcPct val="100000"/>
              </a:lnSpc>
              <a:spcBef>
                <a:spcPts val="0"/>
              </a:spcBef>
              <a:spcAft>
                <a:spcPts val="0"/>
              </a:spcAft>
              <a:defRPr/>
            </a:lvl1pPr>
            <a:lvl2pPr indent="0" lvl="1" marL="0" marR="0" rtl="0" algn="ctr">
              <a:lnSpc>
                <a:spcPct val="100000"/>
              </a:lnSpc>
              <a:spcBef>
                <a:spcPts val="0"/>
              </a:spcBef>
              <a:spcAft>
                <a:spcPts val="0"/>
              </a:spcAft>
              <a:defRPr/>
            </a:lvl2pPr>
            <a:lvl3pPr indent="0" lvl="2" marL="0" marR="0" rtl="0" algn="ctr">
              <a:lnSpc>
                <a:spcPct val="100000"/>
              </a:lnSpc>
              <a:spcBef>
                <a:spcPts val="0"/>
              </a:spcBef>
              <a:spcAft>
                <a:spcPts val="0"/>
              </a:spcAft>
              <a:defRPr/>
            </a:lvl3pPr>
            <a:lvl4pPr indent="0" lvl="3" marL="0" marR="0" rtl="0" algn="ctr">
              <a:lnSpc>
                <a:spcPct val="100000"/>
              </a:lnSpc>
              <a:spcBef>
                <a:spcPts val="0"/>
              </a:spcBef>
              <a:spcAft>
                <a:spcPts val="0"/>
              </a:spcAft>
              <a:defRPr/>
            </a:lvl4pPr>
            <a:lvl5pPr indent="0" lvl="4" marL="0" marR="0" rtl="0" algn="ctr">
              <a:lnSpc>
                <a:spcPct val="100000"/>
              </a:lnSpc>
              <a:spcBef>
                <a:spcPts val="0"/>
              </a:spcBef>
              <a:spcAft>
                <a:spcPts val="0"/>
              </a:spcAft>
              <a:defRPr/>
            </a:lvl5pPr>
            <a:lvl6pPr indent="0" lvl="5" marL="0" marR="0" rtl="0" algn="ctr">
              <a:lnSpc>
                <a:spcPct val="100000"/>
              </a:lnSpc>
              <a:spcBef>
                <a:spcPts val="0"/>
              </a:spcBef>
              <a:spcAft>
                <a:spcPts val="0"/>
              </a:spcAft>
              <a:defRPr/>
            </a:lvl6pPr>
            <a:lvl7pPr indent="0" lvl="6" marL="0" marR="0" rtl="0" algn="ctr">
              <a:lnSpc>
                <a:spcPct val="100000"/>
              </a:lnSpc>
              <a:spcBef>
                <a:spcPts val="0"/>
              </a:spcBef>
              <a:spcAft>
                <a:spcPts val="0"/>
              </a:spcAft>
              <a:defRPr/>
            </a:lvl7pPr>
            <a:lvl8pPr indent="0" lvl="7" marL="0" marR="0" rtl="0" algn="ctr">
              <a:lnSpc>
                <a:spcPct val="100000"/>
              </a:lnSpc>
              <a:spcBef>
                <a:spcPts val="0"/>
              </a:spcBef>
              <a:spcAft>
                <a:spcPts val="0"/>
              </a:spcAft>
              <a:defRPr/>
            </a:lvl8pPr>
            <a:lvl9pPr indent="0" lvl="8" marL="0" marR="0" rtl="0" algn="ctr">
              <a:lnSpc>
                <a:spcPct val="100000"/>
              </a:lnSpc>
              <a:spcBef>
                <a:spcPts val="0"/>
              </a:spcBef>
              <a:spcAft>
                <a:spcPts val="0"/>
              </a:spcAft>
              <a:defRPr/>
            </a:lvl9pPr>
          </a:lstStyle>
          <a:p/>
        </p:txBody>
      </p:sp>
      <p:sp>
        <p:nvSpPr>
          <p:cNvPr id="26" name="Shape 26"/>
          <p:cNvSpPr txBox="1"/>
          <p:nvPr>
            <p:ph idx="1" type="body"/>
          </p:nvPr>
        </p:nvSpPr>
        <p:spPr>
          <a:xfrm>
            <a:off x="457200" y="1600200"/>
            <a:ext cx="8229600" cy="4530724"/>
          </a:xfrm>
          <a:prstGeom prst="rect">
            <a:avLst/>
          </a:prstGeom>
          <a:noFill/>
          <a:ln>
            <a:noFill/>
          </a:ln>
        </p:spPr>
        <p:txBody>
          <a:bodyPr anchorCtr="0" anchor="t" bIns="91425" lIns="91425" rIns="91425" tIns="91425"/>
          <a:lstStyle>
            <a:lvl1pPr indent="-220980" lvl="0" marL="342900" marR="0" rtl="0" algn="l">
              <a:lnSpc>
                <a:spcPct val="100000"/>
              </a:lnSpc>
              <a:spcBef>
                <a:spcPts val="640"/>
              </a:spcBef>
              <a:spcAft>
                <a:spcPts val="0"/>
              </a:spcAft>
              <a:buClr>
                <a:schemeClr val="hlink"/>
              </a:buClr>
              <a:buFont typeface="Times New Roman"/>
              <a:buChar char="■"/>
              <a:defRPr/>
            </a:lvl1pPr>
            <a:lvl2pPr indent="-179069" lvl="1" marL="742950" marR="0" rtl="0" algn="l">
              <a:lnSpc>
                <a:spcPct val="100000"/>
              </a:lnSpc>
              <a:spcBef>
                <a:spcPts val="560"/>
              </a:spcBef>
              <a:spcAft>
                <a:spcPts val="0"/>
              </a:spcAft>
              <a:buClr>
                <a:schemeClr val="dk2"/>
              </a:buClr>
              <a:buFont typeface="Times New Roman"/>
              <a:buChar char="■"/>
              <a:defRPr/>
            </a:lvl2pPr>
            <a:lvl3pPr indent="-137160" lvl="2" marL="1143000" marR="0" rtl="0" algn="l">
              <a:lnSpc>
                <a:spcPct val="100000"/>
              </a:lnSpc>
              <a:spcBef>
                <a:spcPts val="480"/>
              </a:spcBef>
              <a:spcAft>
                <a:spcPts val="0"/>
              </a:spcAft>
              <a:buClr>
                <a:schemeClr val="folHlink"/>
              </a:buClr>
              <a:buFont typeface="Times New Roman"/>
              <a:buChar char="■"/>
              <a:defRPr/>
            </a:lvl3pPr>
            <a:lvl4pPr indent="-152400" lvl="3" marL="1600200" marR="0" rtl="0" algn="l">
              <a:lnSpc>
                <a:spcPct val="100000"/>
              </a:lnSpc>
              <a:spcBef>
                <a:spcPts val="400"/>
              </a:spcBef>
              <a:spcAft>
                <a:spcPts val="0"/>
              </a:spcAft>
              <a:buClr>
                <a:schemeClr val="dk1"/>
              </a:buClr>
              <a:buFont typeface="Times New Roman"/>
              <a:buChar char="■"/>
              <a:defRPr/>
            </a:lvl4pPr>
            <a:lvl5pPr indent="-152400" lvl="4" marL="2057400" marR="0" rtl="0" algn="l">
              <a:lnSpc>
                <a:spcPct val="100000"/>
              </a:lnSpc>
              <a:spcBef>
                <a:spcPts val="400"/>
              </a:spcBef>
              <a:spcAft>
                <a:spcPts val="0"/>
              </a:spcAft>
              <a:buClr>
                <a:schemeClr val="hlink"/>
              </a:buClr>
              <a:buFont typeface="Times New Roman"/>
              <a:buChar char="■"/>
              <a:defRPr/>
            </a:lvl5pPr>
            <a:lvl6pPr indent="-152400" lvl="5" marL="2514600" marR="0" rtl="0" algn="l">
              <a:lnSpc>
                <a:spcPct val="100000"/>
              </a:lnSpc>
              <a:spcBef>
                <a:spcPts val="400"/>
              </a:spcBef>
              <a:spcAft>
                <a:spcPts val="0"/>
              </a:spcAft>
              <a:buClr>
                <a:schemeClr val="hlink"/>
              </a:buClr>
              <a:buFont typeface="Times New Roman"/>
              <a:buChar char="■"/>
              <a:defRPr/>
            </a:lvl6pPr>
            <a:lvl7pPr indent="-152400" lvl="6" marL="3429000" marR="0" rtl="0" algn="l">
              <a:lnSpc>
                <a:spcPct val="100000"/>
              </a:lnSpc>
              <a:spcBef>
                <a:spcPts val="400"/>
              </a:spcBef>
              <a:spcAft>
                <a:spcPts val="0"/>
              </a:spcAft>
              <a:buClr>
                <a:schemeClr val="hlink"/>
              </a:buClr>
              <a:buFont typeface="Times New Roman"/>
              <a:buChar char="■"/>
              <a:defRPr/>
            </a:lvl7pPr>
            <a:lvl8pPr indent="-152400" lvl="7" marL="4800600" marR="0" rtl="0" algn="l">
              <a:lnSpc>
                <a:spcPct val="100000"/>
              </a:lnSpc>
              <a:spcBef>
                <a:spcPts val="400"/>
              </a:spcBef>
              <a:spcAft>
                <a:spcPts val="0"/>
              </a:spcAft>
              <a:buClr>
                <a:schemeClr val="hlink"/>
              </a:buClr>
              <a:buFont typeface="Times New Roman"/>
              <a:buChar char="■"/>
              <a:defRPr/>
            </a:lvl8pPr>
            <a:lvl9pPr indent="-152400" lvl="8" marL="6629400" marR="0" rtl="0" algn="l">
              <a:lnSpc>
                <a:spcPct val="100000"/>
              </a:lnSpc>
              <a:spcBef>
                <a:spcPts val="400"/>
              </a:spcBef>
              <a:spcAft>
                <a:spcPts val="0"/>
              </a:spcAft>
              <a:buClr>
                <a:schemeClr val="hlink"/>
              </a:buClr>
              <a:buFont typeface="Times New Roman"/>
              <a:buChar char="■"/>
              <a:defRPr/>
            </a:lvl9pPr>
          </a:lstStyle>
          <a:p/>
        </p:txBody>
      </p:sp>
      <p:sp>
        <p:nvSpPr>
          <p:cNvPr id="27" name="Shape 27"/>
          <p:cNvSpPr txBox="1"/>
          <p:nvPr>
            <p:ph idx="10" type="dt"/>
          </p:nvPr>
        </p:nvSpPr>
        <p:spPr>
          <a:xfrm>
            <a:off x="457200" y="6248400"/>
            <a:ext cx="2133599" cy="457200"/>
          </a:xfrm>
          <a:prstGeom prst="rect">
            <a:avLst/>
          </a:prstGeom>
          <a:noFill/>
          <a:ln>
            <a:noFill/>
          </a:ln>
        </p:spPr>
        <p:txBody>
          <a:bodyPr anchorCtr="0" anchor="t" bIns="91425" lIns="91425" rIns="91425" tIns="91425"/>
          <a:lstStyle>
            <a:lvl1pPr indent="0" lvl="0" marL="0" marR="0" rtl="0" algn="l">
              <a:spcBef>
                <a:spcPts val="0"/>
              </a:spcBef>
              <a:defRPr/>
            </a:lvl1pPr>
            <a:lvl2pPr indent="0" lvl="1" marL="0" marR="0" rtl="0" algn="l">
              <a:spcBef>
                <a:spcPts val="0"/>
              </a:spcBef>
              <a:defRPr/>
            </a:lvl2pPr>
            <a:lvl3pPr indent="0" lvl="2" marL="0" marR="0" rtl="0" algn="l">
              <a:spcBef>
                <a:spcPts val="0"/>
              </a:spcBef>
              <a:defRPr/>
            </a:lvl3pPr>
            <a:lvl4pPr indent="0" lvl="3" marL="0" marR="0" rtl="0" algn="l">
              <a:spcBef>
                <a:spcPts val="0"/>
              </a:spcBef>
              <a:defRPr/>
            </a:lvl4pPr>
            <a:lvl5pPr indent="0" lvl="4" marL="0" marR="0" rtl="0" algn="l">
              <a:spcBef>
                <a:spcPts val="0"/>
              </a:spcBef>
              <a:defRPr/>
            </a:lvl5pPr>
            <a:lvl6pPr indent="0" lvl="5" marL="0" marR="0" rtl="0" algn="l">
              <a:spcBef>
                <a:spcPts val="0"/>
              </a:spcBef>
              <a:defRPr/>
            </a:lvl6pPr>
            <a:lvl7pPr indent="0" lvl="6" marL="0" marR="0" rtl="0" algn="l">
              <a:spcBef>
                <a:spcPts val="0"/>
              </a:spcBef>
              <a:defRPr/>
            </a:lvl7pPr>
            <a:lvl8pPr indent="0" lvl="7" marL="0" marR="0" rtl="0" algn="l">
              <a:spcBef>
                <a:spcPts val="0"/>
              </a:spcBef>
              <a:defRPr/>
            </a:lvl8pPr>
            <a:lvl9pPr indent="0" lvl="8" marL="0" marR="0" rtl="0" algn="l">
              <a:spcBef>
                <a:spcPts val="0"/>
              </a:spcBef>
              <a:defRPr/>
            </a:lvl9pPr>
          </a:lstStyle>
          <a:p/>
        </p:txBody>
      </p:sp>
      <p:sp>
        <p:nvSpPr>
          <p:cNvPr id="28" name="Shape 28"/>
          <p:cNvSpPr txBox="1"/>
          <p:nvPr>
            <p:ph idx="11" type="ftr"/>
          </p:nvPr>
        </p:nvSpPr>
        <p:spPr>
          <a:xfrm>
            <a:off x="3124200" y="6248400"/>
            <a:ext cx="2895600" cy="457200"/>
          </a:xfrm>
          <a:prstGeom prst="rect">
            <a:avLst/>
          </a:prstGeom>
          <a:noFill/>
          <a:ln>
            <a:noFill/>
          </a:ln>
        </p:spPr>
        <p:txBody>
          <a:bodyPr anchorCtr="0" anchor="t" bIns="91425" lIns="91425" rIns="91425" tIns="91425"/>
          <a:lstStyle>
            <a:lvl1pPr indent="0" lvl="0" marL="0" marR="0" rtl="0" algn="ctr">
              <a:spcBef>
                <a:spcPts val="0"/>
              </a:spcBef>
              <a:defRPr/>
            </a:lvl1pPr>
            <a:lvl2pPr indent="0" lvl="1" marL="0" marR="0" rtl="0" algn="l">
              <a:spcBef>
                <a:spcPts val="0"/>
              </a:spcBef>
              <a:defRPr/>
            </a:lvl2pPr>
            <a:lvl3pPr indent="0" lvl="2" marL="0" marR="0" rtl="0" algn="l">
              <a:spcBef>
                <a:spcPts val="0"/>
              </a:spcBef>
              <a:defRPr/>
            </a:lvl3pPr>
            <a:lvl4pPr indent="0" lvl="3" marL="0" marR="0" rtl="0" algn="l">
              <a:spcBef>
                <a:spcPts val="0"/>
              </a:spcBef>
              <a:defRPr/>
            </a:lvl4pPr>
            <a:lvl5pPr indent="0" lvl="4" marL="0" marR="0" rtl="0" algn="l">
              <a:spcBef>
                <a:spcPts val="0"/>
              </a:spcBef>
              <a:defRPr/>
            </a:lvl5pPr>
            <a:lvl6pPr indent="0" lvl="5" marL="0" marR="0" rtl="0" algn="l">
              <a:spcBef>
                <a:spcPts val="0"/>
              </a:spcBef>
              <a:defRPr/>
            </a:lvl6pPr>
            <a:lvl7pPr indent="0" lvl="6" marL="0" marR="0" rtl="0" algn="l">
              <a:spcBef>
                <a:spcPts val="0"/>
              </a:spcBef>
              <a:defRPr/>
            </a:lvl7pPr>
            <a:lvl8pPr indent="0" lvl="7" marL="0" marR="0" rtl="0" algn="l">
              <a:spcBef>
                <a:spcPts val="0"/>
              </a:spcBef>
              <a:defRPr/>
            </a:lvl8pPr>
            <a:lvl9pPr indent="0" lvl="8" marL="0" marR="0" rtl="0" algn="l">
              <a:spcBef>
                <a:spcPts val="0"/>
              </a:spcBef>
              <a:defRPr/>
            </a:lvl9pPr>
          </a:lstStyle>
          <a:p/>
        </p:txBody>
      </p:sp>
      <p:sp>
        <p:nvSpPr>
          <p:cNvPr id="29" name="Shape 29"/>
          <p:cNvSpPr txBox="1"/>
          <p:nvPr>
            <p:ph idx="12" type="sldNum"/>
          </p:nvPr>
        </p:nvSpPr>
        <p:spPr>
          <a:xfrm>
            <a:off x="6553200" y="6248400"/>
            <a:ext cx="2133599" cy="457200"/>
          </a:xfrm>
          <a:prstGeom prst="rect">
            <a:avLst/>
          </a:prstGeom>
          <a:noFill/>
          <a:ln>
            <a:noFill/>
          </a:ln>
        </p:spPr>
        <p:txBody>
          <a:bodyPr anchorCtr="0" anchor="t" bIns="91425" lIns="91425" rIns="91425" tIns="91425">
            <a:noAutofit/>
          </a:bodyPr>
          <a:lstStyle/>
          <a:p>
            <a:pPr indent="0" lvl="0" marL="0" marR="0" rtl="0" algn="r">
              <a:spcBef>
                <a:spcPts val="0"/>
              </a:spcBef>
            </a:pPr>
            <a:r>
              <a:t/>
            </a:r>
            <a:endParaRPr/>
          </a:p>
          <a:p>
            <a:pPr indent="0" lvl="1" marL="0" marR="0" rtl="0" algn="l">
              <a:spcBef>
                <a:spcPts val="0"/>
              </a:spcBef>
            </a:pPr>
            <a:r>
              <a:t/>
            </a:r>
            <a:endParaRPr/>
          </a:p>
          <a:p>
            <a:pPr indent="0" lvl="2" marL="0" marR="0" rtl="0" algn="l">
              <a:spcBef>
                <a:spcPts val="0"/>
              </a:spcBef>
            </a:pPr>
            <a:r>
              <a:t/>
            </a:r>
            <a:endParaRPr/>
          </a:p>
          <a:p>
            <a:pPr indent="0" lvl="3" marL="0" marR="0" rtl="0" algn="l">
              <a:spcBef>
                <a:spcPts val="0"/>
              </a:spcBef>
            </a:pPr>
            <a:r>
              <a:t/>
            </a:r>
            <a:endParaRPr/>
          </a:p>
          <a:p>
            <a:pPr indent="0" lvl="4" marL="0" marR="0" rtl="0" algn="l">
              <a:spcBef>
                <a:spcPts val="0"/>
              </a:spcBef>
            </a:pPr>
            <a:r>
              <a:t/>
            </a:r>
            <a:endParaRPr/>
          </a:p>
          <a:p>
            <a:pPr indent="0" lvl="5" marL="0" marR="0" rtl="0" algn="l">
              <a:spcBef>
                <a:spcPts val="0"/>
              </a:spcBef>
            </a:pPr>
            <a:r>
              <a:t/>
            </a:r>
            <a:endParaRPr/>
          </a:p>
          <a:p>
            <a:pPr indent="0" lvl="6" marL="0" marR="0" rtl="0" algn="l">
              <a:spcBef>
                <a:spcPts val="0"/>
              </a:spcBef>
            </a:pPr>
            <a:r>
              <a:t/>
            </a:r>
            <a:endParaRPr/>
          </a:p>
          <a:p>
            <a:pPr indent="0" lvl="7" marL="0" marR="0" rtl="0" algn="l">
              <a:spcBef>
                <a:spcPts val="0"/>
              </a:spcBef>
            </a:pPr>
            <a:r>
              <a:t/>
            </a:r>
            <a:endParaRPr/>
          </a:p>
          <a:p>
            <a:pPr indent="0" lvl="8" marL="0" marR="0" rtl="0" algn="l">
              <a:spcBef>
                <a:spcPts val="0"/>
              </a:spcBef>
            </a:pPr>
            <a:r>
              <a:t/>
            </a:r>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gradFill>
          <a:gsLst>
            <a:gs pos="0">
              <a:schemeClr val="lt2"/>
            </a:gs>
            <a:gs pos="100000">
              <a:schemeClr val="lt1"/>
            </a:gs>
          </a:gsLst>
          <a:lin ang="5400000" scaled="0"/>
        </a:gradFill>
      </p:bgPr>
    </p:bg>
    <p:spTree>
      <p:nvGrpSpPr>
        <p:cNvPr id="64" name="Shape 64"/>
        <p:cNvGrpSpPr/>
        <p:nvPr/>
      </p:nvGrpSpPr>
      <p:grpSpPr>
        <a:xfrm>
          <a:off x="0" y="0"/>
          <a:ext cx="0" cy="0"/>
          <a:chOff x="0" y="0"/>
          <a:chExt cx="0" cy="0"/>
        </a:xfrm>
      </p:grpSpPr>
      <p:sp>
        <p:nvSpPr>
          <p:cNvPr id="65" name="Shape 65"/>
          <p:cNvSpPr txBox="1"/>
          <p:nvPr>
            <p:ph type="ctrTitle"/>
          </p:nvPr>
        </p:nvSpPr>
        <p:spPr>
          <a:xfrm>
            <a:off x="685800" y="1828800"/>
            <a:ext cx="7772400" cy="1736724"/>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dk2"/>
              </a:buClr>
              <a:buSzPct val="25000"/>
              <a:buFont typeface="Times New Roman"/>
              <a:buNone/>
            </a:pPr>
            <a:r>
              <a:rPr b="1" i="0" lang="en-US" sz="5400" u="none" cap="none" strike="noStrike">
                <a:solidFill>
                  <a:schemeClr val="dk2"/>
                </a:solidFill>
                <a:latin typeface="Times New Roman"/>
                <a:ea typeface="Times New Roman"/>
                <a:cs typeface="Times New Roman"/>
                <a:sym typeface="Times New Roman"/>
              </a:rPr>
              <a:t>DRIVER EDUCATION</a:t>
            </a:r>
          </a:p>
        </p:txBody>
      </p:sp>
      <p:sp>
        <p:nvSpPr>
          <p:cNvPr id="66" name="Shape 66"/>
          <p:cNvSpPr txBox="1"/>
          <p:nvPr>
            <p:ph idx="1" type="subTitle"/>
          </p:nvPr>
        </p:nvSpPr>
        <p:spPr>
          <a:xfrm>
            <a:off x="1371600" y="3886200"/>
            <a:ext cx="6400799" cy="1752600"/>
          </a:xfrm>
          <a:prstGeom prst="rect">
            <a:avLst/>
          </a:prstGeom>
          <a:noFill/>
          <a:ln>
            <a:noFill/>
          </a:ln>
        </p:spPr>
        <p:txBody>
          <a:bodyPr anchorCtr="0" anchor="t" bIns="45700" lIns="91425" rIns="91425" tIns="45700">
            <a:noAutofit/>
          </a:bodyPr>
          <a:lstStyle/>
          <a:p>
            <a:pPr indent="0" lvl="0" marL="0" marR="0" rtl="0" algn="ctr">
              <a:lnSpc>
                <a:spcPct val="100000"/>
              </a:lnSpc>
              <a:spcBef>
                <a:spcPts val="0"/>
              </a:spcBef>
              <a:spcAft>
                <a:spcPts val="0"/>
              </a:spcAft>
              <a:buClr>
                <a:schemeClr val="hlink"/>
              </a:buClr>
              <a:buSzPct val="25000"/>
              <a:buFont typeface="Times New Roman"/>
              <a:buNone/>
            </a:pPr>
            <a:r>
              <a:rPr b="0" i="0" lang="en-US" sz="3200" u="none" cap="none" strike="noStrike">
                <a:solidFill>
                  <a:schemeClr val="dk1"/>
                </a:solidFill>
                <a:latin typeface="Times New Roman"/>
                <a:ea typeface="Times New Roman"/>
                <a:cs typeface="Times New Roman"/>
                <a:sym typeface="Times New Roman"/>
              </a:rPr>
              <a:t>CHAPTER</a:t>
            </a:r>
          </a:p>
          <a:p>
            <a:pPr indent="0" lvl="0" marL="0" marR="0" rtl="0" algn="ctr">
              <a:lnSpc>
                <a:spcPct val="100000"/>
              </a:lnSpc>
              <a:spcBef>
                <a:spcPts val="640"/>
              </a:spcBef>
              <a:spcAft>
                <a:spcPts val="0"/>
              </a:spcAft>
              <a:buClr>
                <a:schemeClr val="hlink"/>
              </a:buClr>
              <a:buSzPct val="25000"/>
              <a:buFont typeface="Times New Roman"/>
              <a:buNone/>
            </a:pPr>
            <a:r>
              <a:rPr b="0" i="0" lang="en-US" sz="3200" u="none" cap="none" strike="noStrike">
                <a:solidFill>
                  <a:schemeClr val="dk1"/>
                </a:solidFill>
                <a:latin typeface="Times New Roman"/>
                <a:ea typeface="Times New Roman"/>
                <a:cs typeface="Times New Roman"/>
                <a:sym typeface="Times New Roman"/>
              </a:rPr>
              <a:t>FIVE</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8" name="Shape 118"/>
        <p:cNvGrpSpPr/>
        <p:nvPr/>
      </p:nvGrpSpPr>
      <p:grpSpPr>
        <a:xfrm>
          <a:off x="0" y="0"/>
          <a:ext cx="0" cy="0"/>
          <a:chOff x="0" y="0"/>
          <a:chExt cx="0" cy="0"/>
        </a:xfrm>
      </p:grpSpPr>
      <p:sp>
        <p:nvSpPr>
          <p:cNvPr id="119" name="Shape 119"/>
          <p:cNvSpPr txBox="1"/>
          <p:nvPr>
            <p:ph type="title"/>
          </p:nvPr>
        </p:nvSpPr>
        <p:spPr>
          <a:xfrm>
            <a:off x="457200" y="277812"/>
            <a:ext cx="8229600" cy="1143000"/>
          </a:xfrm>
          <a:prstGeom prst="rect">
            <a:avLst/>
          </a:prstGeom>
        </p:spPr>
        <p:txBody>
          <a:bodyPr anchorCtr="0" anchor="ctr" bIns="91425" lIns="91425" rIns="91425" tIns="91425">
            <a:noAutofit/>
          </a:bodyPr>
          <a:lstStyle/>
          <a:p>
            <a:pPr lvl="0">
              <a:spcBef>
                <a:spcPts val="0"/>
              </a:spcBef>
              <a:buNone/>
            </a:pPr>
            <a:r>
              <a:t/>
            </a:r>
            <a:endParaRPr/>
          </a:p>
        </p:txBody>
      </p:sp>
      <p:sp>
        <p:nvSpPr>
          <p:cNvPr id="120" name="Shape 120"/>
          <p:cNvSpPr txBox="1"/>
          <p:nvPr>
            <p:ph idx="1" type="body"/>
          </p:nvPr>
        </p:nvSpPr>
        <p:spPr>
          <a:xfrm>
            <a:off x="457200" y="1600200"/>
            <a:ext cx="8229600" cy="4530600"/>
          </a:xfrm>
          <a:prstGeom prst="rect">
            <a:avLst/>
          </a:prstGeom>
        </p:spPr>
        <p:txBody>
          <a:bodyPr anchorCtr="0" anchor="t" bIns="91425" lIns="91425" rIns="91425" tIns="91425">
            <a:noAutofit/>
          </a:bodyPr>
          <a:lstStyle/>
          <a:p>
            <a:pPr indent="-69850" lvl="0" marL="0" rtl="0" algn="ctr">
              <a:spcBef>
                <a:spcPts val="0"/>
              </a:spcBef>
              <a:buClr>
                <a:srgbClr val="000000"/>
              </a:buClr>
              <a:buSzPct val="25000"/>
              <a:buFont typeface="Arial"/>
              <a:buNone/>
            </a:pPr>
            <a:r>
              <a:rPr b="1" lang="en-US" sz="6000">
                <a:solidFill>
                  <a:schemeClr val="dk2"/>
                </a:solidFill>
                <a:latin typeface="Times New Roman"/>
                <a:ea typeface="Times New Roman"/>
                <a:cs typeface="Times New Roman"/>
                <a:sym typeface="Times New Roman"/>
              </a:rPr>
              <a:t>What distance should you keep from the car in front of you?</a:t>
            </a:r>
          </a:p>
          <a:p>
            <a:pPr lvl="0">
              <a:spcBef>
                <a:spcPts val="0"/>
              </a:spcBef>
              <a:buNone/>
            </a:pPr>
            <a:r>
              <a:t/>
            </a:r>
            <a:endParaRP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gradFill>
          <a:gsLst>
            <a:gs pos="0">
              <a:schemeClr val="lt2"/>
            </a:gs>
            <a:gs pos="100000">
              <a:schemeClr val="lt1"/>
            </a:gs>
          </a:gsLst>
          <a:lin ang="5400000" scaled="0"/>
        </a:gradFill>
      </p:bgPr>
    </p:bg>
    <p:spTree>
      <p:nvGrpSpPr>
        <p:cNvPr id="124" name="Shape 124"/>
        <p:cNvGrpSpPr/>
        <p:nvPr/>
      </p:nvGrpSpPr>
      <p:grpSpPr>
        <a:xfrm>
          <a:off x="0" y="0"/>
          <a:ext cx="0" cy="0"/>
          <a:chOff x="0" y="0"/>
          <a:chExt cx="0" cy="0"/>
        </a:xfrm>
      </p:grpSpPr>
      <p:sp>
        <p:nvSpPr>
          <p:cNvPr id="125" name="Shape 125"/>
          <p:cNvSpPr txBox="1"/>
          <p:nvPr>
            <p:ph type="title"/>
          </p:nvPr>
        </p:nvSpPr>
        <p:spPr>
          <a:xfrm>
            <a:off x="457200" y="277812"/>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dk2"/>
              </a:buClr>
              <a:buSzPct val="25000"/>
              <a:buFont typeface="Times New Roman"/>
              <a:buNone/>
            </a:pPr>
            <a:r>
              <a:rPr b="1" i="0" lang="en-US" sz="4400" u="none" cap="none" strike="noStrike">
                <a:solidFill>
                  <a:schemeClr val="dk2"/>
                </a:solidFill>
                <a:latin typeface="Times New Roman"/>
                <a:ea typeface="Times New Roman"/>
                <a:cs typeface="Times New Roman"/>
                <a:sym typeface="Times New Roman"/>
              </a:rPr>
              <a:t>FOLLOWING DISTANCE</a:t>
            </a:r>
          </a:p>
        </p:txBody>
      </p:sp>
      <p:sp>
        <p:nvSpPr>
          <p:cNvPr id="126" name="Shape 126"/>
          <p:cNvSpPr txBox="1"/>
          <p:nvPr>
            <p:ph idx="1" type="body"/>
          </p:nvPr>
        </p:nvSpPr>
        <p:spPr>
          <a:xfrm>
            <a:off x="457200" y="1600200"/>
            <a:ext cx="8229600" cy="4530724"/>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hlink"/>
              </a:buClr>
              <a:buSzPct val="60000"/>
              <a:buFont typeface="Times New Roman"/>
              <a:buChar char="■"/>
            </a:pPr>
            <a:r>
              <a:rPr b="0" i="0" lang="en-US" sz="3200" u="none" cap="none" strike="noStrike">
                <a:solidFill>
                  <a:schemeClr val="dk1"/>
                </a:solidFill>
                <a:latin typeface="Times New Roman"/>
                <a:ea typeface="Times New Roman"/>
                <a:cs typeface="Times New Roman"/>
                <a:sym typeface="Times New Roman"/>
              </a:rPr>
              <a:t>ONE CAR LENGTH</a:t>
            </a:r>
          </a:p>
          <a:p>
            <a:pPr indent="-342900" lvl="0" marL="342900" marR="0" rtl="0" algn="l">
              <a:lnSpc>
                <a:spcPct val="100000"/>
              </a:lnSpc>
              <a:spcBef>
                <a:spcPts val="640"/>
              </a:spcBef>
              <a:spcAft>
                <a:spcPts val="0"/>
              </a:spcAft>
              <a:buClr>
                <a:schemeClr val="hlink"/>
              </a:buClr>
              <a:buSzPct val="25000"/>
              <a:buFont typeface="Times New Roman"/>
              <a:buNone/>
            </a:pPr>
            <a:r>
              <a:rPr b="0" i="0" lang="en-US" sz="3200" u="none" cap="none" strike="noStrike">
                <a:solidFill>
                  <a:schemeClr val="dk1"/>
                </a:solidFill>
                <a:latin typeface="Times New Roman"/>
                <a:ea typeface="Times New Roman"/>
                <a:cs typeface="Times New Roman"/>
                <a:sym typeface="Times New Roman"/>
              </a:rPr>
              <a:t>	- ONE CAR LENGTH BEHIND THE CAR IN FRONT OF YOU FOR EVERY 10 MPH OF SPEED.</a:t>
            </a:r>
          </a:p>
          <a:p>
            <a:pPr indent="-342900" lvl="0" marL="342900" marR="0" rtl="0" algn="l">
              <a:lnSpc>
                <a:spcPct val="100000"/>
              </a:lnSpc>
              <a:spcBef>
                <a:spcPts val="640"/>
              </a:spcBef>
              <a:spcAft>
                <a:spcPts val="0"/>
              </a:spcAft>
              <a:buClr>
                <a:schemeClr val="dk1"/>
              </a:buClr>
              <a:buSzPct val="60000"/>
              <a:buFont typeface="Times New Roman"/>
              <a:buChar char="■"/>
            </a:pPr>
            <a:r>
              <a:rPr b="0" i="0" lang="en-US" sz="3200" u="none" cap="none" strike="noStrike">
                <a:solidFill>
                  <a:schemeClr val="dk1"/>
                </a:solidFill>
                <a:latin typeface="Times New Roman"/>
                <a:ea typeface="Times New Roman"/>
                <a:cs typeface="Times New Roman"/>
                <a:sym typeface="Times New Roman"/>
              </a:rPr>
              <a:t>THREE SECONDS PLUS RULE</a:t>
            </a:r>
          </a:p>
          <a:p>
            <a:pPr indent="-342900" lvl="0" marL="342900" marR="0" rtl="0" algn="l">
              <a:lnSpc>
                <a:spcPct val="100000"/>
              </a:lnSpc>
              <a:spcBef>
                <a:spcPts val="640"/>
              </a:spcBef>
              <a:spcAft>
                <a:spcPts val="0"/>
              </a:spcAft>
              <a:buClr>
                <a:schemeClr val="hlink"/>
              </a:buClr>
              <a:buSzPct val="25000"/>
              <a:buFont typeface="Times New Roman"/>
              <a:buNone/>
            </a:pPr>
            <a:r>
              <a:rPr b="0" i="0" lang="en-US" sz="3200" u="none" cap="none" strike="noStrike">
                <a:solidFill>
                  <a:schemeClr val="dk1"/>
                </a:solidFill>
                <a:latin typeface="Times New Roman"/>
                <a:ea typeface="Times New Roman"/>
                <a:cs typeface="Times New Roman"/>
                <a:sym typeface="Times New Roman"/>
              </a:rPr>
              <a:t>	- CHOOSE FIXED OBJECT ON SIDE OF THE ROAD.</a:t>
            </a:r>
          </a:p>
          <a:p>
            <a:pPr indent="-342900" lvl="0" marL="342900" marR="0" rtl="0" algn="l">
              <a:lnSpc>
                <a:spcPct val="100000"/>
              </a:lnSpc>
              <a:spcBef>
                <a:spcPts val="640"/>
              </a:spcBef>
              <a:spcAft>
                <a:spcPts val="0"/>
              </a:spcAft>
              <a:buClr>
                <a:schemeClr val="hlink"/>
              </a:buClr>
              <a:buSzPct val="25000"/>
              <a:buFont typeface="Times New Roman"/>
              <a:buNone/>
            </a:pPr>
            <a:r>
              <a:rPr b="0" i="0" lang="en-US" sz="3200" u="none" cap="none" strike="noStrike">
                <a:solidFill>
                  <a:schemeClr val="dk1"/>
                </a:solidFill>
                <a:latin typeface="Times New Roman"/>
                <a:ea typeface="Times New Roman"/>
                <a:cs typeface="Times New Roman"/>
                <a:sym typeface="Times New Roman"/>
              </a:rPr>
              <a:t>	</a:t>
            </a:r>
          </a:p>
          <a:p>
            <a:pPr indent="-342900" lvl="0" marL="342900" marR="0" rtl="0" algn="l">
              <a:lnSpc>
                <a:spcPct val="100000"/>
              </a:lnSpc>
              <a:spcBef>
                <a:spcPts val="640"/>
              </a:spcBef>
              <a:spcAft>
                <a:spcPts val="0"/>
              </a:spcAft>
              <a:buClr>
                <a:schemeClr val="hlink"/>
              </a:buClr>
              <a:buSzPct val="137142"/>
              <a:buFont typeface="Times New Roman"/>
              <a:buNone/>
            </a:pPr>
            <a:r>
              <a:t/>
            </a:r>
            <a:endParaRP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gradFill>
          <a:gsLst>
            <a:gs pos="0">
              <a:schemeClr val="lt2"/>
            </a:gs>
            <a:gs pos="100000">
              <a:schemeClr val="lt1"/>
            </a:gs>
          </a:gsLst>
          <a:lin ang="5400000" scaled="0"/>
        </a:gradFill>
      </p:bgPr>
    </p:bg>
    <p:spTree>
      <p:nvGrpSpPr>
        <p:cNvPr id="130" name="Shape 130"/>
        <p:cNvGrpSpPr/>
        <p:nvPr/>
      </p:nvGrpSpPr>
      <p:grpSpPr>
        <a:xfrm>
          <a:off x="0" y="0"/>
          <a:ext cx="0" cy="0"/>
          <a:chOff x="0" y="0"/>
          <a:chExt cx="0" cy="0"/>
        </a:xfrm>
      </p:grpSpPr>
      <p:sp>
        <p:nvSpPr>
          <p:cNvPr id="131" name="Shape 131"/>
          <p:cNvSpPr txBox="1"/>
          <p:nvPr>
            <p:ph type="title"/>
          </p:nvPr>
        </p:nvSpPr>
        <p:spPr>
          <a:xfrm>
            <a:off x="457200" y="277812"/>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dk2"/>
              </a:buClr>
              <a:buSzPct val="25000"/>
              <a:buFont typeface="Times New Roman"/>
              <a:buNone/>
            </a:pPr>
            <a:r>
              <a:rPr b="1" i="0" lang="en-US" sz="4400" u="none" cap="none" strike="noStrike">
                <a:solidFill>
                  <a:schemeClr val="dk2"/>
                </a:solidFill>
                <a:latin typeface="Times New Roman"/>
                <a:ea typeface="Times New Roman"/>
                <a:cs typeface="Times New Roman"/>
                <a:sym typeface="Times New Roman"/>
              </a:rPr>
              <a:t>THREE SECONDS PLUS RULE</a:t>
            </a:r>
          </a:p>
        </p:txBody>
      </p:sp>
      <p:sp>
        <p:nvSpPr>
          <p:cNvPr id="132" name="Shape 132"/>
          <p:cNvSpPr txBox="1"/>
          <p:nvPr>
            <p:ph idx="1" type="body"/>
          </p:nvPr>
        </p:nvSpPr>
        <p:spPr>
          <a:xfrm>
            <a:off x="457200" y="1600200"/>
            <a:ext cx="8229600" cy="4530724"/>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hlink"/>
              </a:buClr>
              <a:buSzPct val="60000"/>
              <a:buFont typeface="Times New Roman"/>
              <a:buChar char="■"/>
            </a:pPr>
            <a:r>
              <a:rPr b="0" i="0" lang="en-US" sz="3200" u="none" cap="none" strike="noStrike">
                <a:solidFill>
                  <a:schemeClr val="dk1"/>
                </a:solidFill>
                <a:latin typeface="Times New Roman"/>
                <a:ea typeface="Times New Roman"/>
                <a:cs typeface="Times New Roman"/>
                <a:sym typeface="Times New Roman"/>
              </a:rPr>
              <a:t>DRIVER SHOULD BE ABLE TO COUNT TO THREE BEFORE YOU PASS THE SAME OBJECT.</a:t>
            </a:r>
          </a:p>
          <a:p>
            <a:pPr indent="-342900" lvl="0" marL="342900" marR="0" rtl="0" algn="l">
              <a:lnSpc>
                <a:spcPct val="90000"/>
              </a:lnSpc>
              <a:spcBef>
                <a:spcPts val="640"/>
              </a:spcBef>
              <a:spcAft>
                <a:spcPts val="0"/>
              </a:spcAft>
              <a:buClr>
                <a:schemeClr val="hlink"/>
              </a:buClr>
              <a:buSzPct val="60000"/>
              <a:buFont typeface="Times New Roman"/>
              <a:buChar char="■"/>
            </a:pPr>
            <a:r>
              <a:rPr b="0" i="0" lang="en-US" sz="3200" u="none" cap="none" strike="noStrike">
                <a:solidFill>
                  <a:schemeClr val="dk1"/>
                </a:solidFill>
                <a:latin typeface="Times New Roman"/>
                <a:ea typeface="Times New Roman"/>
                <a:cs typeface="Times New Roman"/>
                <a:sym typeface="Times New Roman"/>
              </a:rPr>
              <a:t>EX.  PICK A TREE OR BUILDING ON SIDE OF THE ROAD.  ONCE CAR IN FRONT OF YOU PASSES OBJECT, COUNT TO THREE.  IF YOU PASS OBJECT BEFORE SAYING THREE, YOU ARE FOLLOWING TOO CLOSE.</a:t>
            </a: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gradFill>
          <a:gsLst>
            <a:gs pos="0">
              <a:schemeClr val="lt2"/>
            </a:gs>
            <a:gs pos="100000">
              <a:schemeClr val="lt1"/>
            </a:gs>
          </a:gsLst>
          <a:lin ang="5400000" scaled="0"/>
        </a:gradFill>
      </p:bgPr>
    </p:bg>
    <p:spTree>
      <p:nvGrpSpPr>
        <p:cNvPr id="136" name="Shape 136"/>
        <p:cNvGrpSpPr/>
        <p:nvPr/>
      </p:nvGrpSpPr>
      <p:grpSpPr>
        <a:xfrm>
          <a:off x="0" y="0"/>
          <a:ext cx="0" cy="0"/>
          <a:chOff x="0" y="0"/>
          <a:chExt cx="0" cy="0"/>
        </a:xfrm>
      </p:grpSpPr>
      <p:sp>
        <p:nvSpPr>
          <p:cNvPr id="137" name="Shape 137"/>
          <p:cNvSpPr txBox="1"/>
          <p:nvPr>
            <p:ph type="title"/>
          </p:nvPr>
        </p:nvSpPr>
        <p:spPr>
          <a:xfrm>
            <a:off x="457200" y="277812"/>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dk2"/>
              </a:buClr>
              <a:buSzPct val="25000"/>
              <a:buFont typeface="Times New Roman"/>
              <a:buNone/>
            </a:pPr>
            <a:r>
              <a:rPr b="1" i="0" lang="en-US" sz="4400" u="none" cap="none" strike="noStrike">
                <a:solidFill>
                  <a:schemeClr val="dk2"/>
                </a:solidFill>
                <a:latin typeface="Times New Roman"/>
                <a:ea typeface="Times New Roman"/>
                <a:cs typeface="Times New Roman"/>
                <a:sym typeface="Times New Roman"/>
              </a:rPr>
              <a:t>STOPPING DISTANCE</a:t>
            </a:r>
          </a:p>
        </p:txBody>
      </p:sp>
      <p:sp>
        <p:nvSpPr>
          <p:cNvPr id="138" name="Shape 138"/>
          <p:cNvSpPr txBox="1"/>
          <p:nvPr>
            <p:ph idx="1" type="body"/>
          </p:nvPr>
        </p:nvSpPr>
        <p:spPr>
          <a:xfrm>
            <a:off x="457200" y="1600200"/>
            <a:ext cx="8229600" cy="4530724"/>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hlink"/>
              </a:buClr>
              <a:buSzPct val="60000"/>
              <a:buFont typeface="Times New Roman"/>
              <a:buChar char="■"/>
            </a:pPr>
            <a:r>
              <a:rPr b="0" i="0" lang="en-US" sz="3200" u="none" cap="none" strike="noStrike">
                <a:solidFill>
                  <a:schemeClr val="dk1"/>
                </a:solidFill>
                <a:latin typeface="Times New Roman"/>
                <a:ea typeface="Times New Roman"/>
                <a:cs typeface="Times New Roman"/>
                <a:sym typeface="Times New Roman"/>
              </a:rPr>
              <a:t>STOPPING DISTANCE = PERCEPTION DISTANCE + REACTION DISTANCE + BRAKING DISTANCE.</a:t>
            </a:r>
          </a:p>
          <a:p>
            <a:pPr indent="-342900" lvl="0" marL="342900" marR="0" rtl="0" algn="l">
              <a:lnSpc>
                <a:spcPct val="100000"/>
              </a:lnSpc>
              <a:spcBef>
                <a:spcPts val="640"/>
              </a:spcBef>
              <a:spcAft>
                <a:spcPts val="0"/>
              </a:spcAft>
              <a:buClr>
                <a:schemeClr val="hlink"/>
              </a:buClr>
              <a:buSzPct val="60000"/>
              <a:buFont typeface="Times New Roman"/>
              <a:buChar char="■"/>
            </a:pPr>
            <a:r>
              <a:rPr b="0" i="0" lang="en-US" sz="3200" u="none" cap="none" strike="noStrike">
                <a:solidFill>
                  <a:schemeClr val="dk1"/>
                </a:solidFill>
                <a:latin typeface="Times New Roman"/>
                <a:ea typeface="Times New Roman"/>
                <a:cs typeface="Times New Roman"/>
                <a:sym typeface="Times New Roman"/>
              </a:rPr>
              <a:t>TIME AND DISTANCE RELATIONSHIPS ARE DESIGNED FOR THE BEST DRIVING CONDITIONS.</a:t>
            </a:r>
          </a:p>
          <a:p>
            <a:pPr indent="-342900" lvl="0" marL="342900" marR="0" rtl="0" algn="l">
              <a:lnSpc>
                <a:spcPct val="100000"/>
              </a:lnSpc>
              <a:spcBef>
                <a:spcPts val="640"/>
              </a:spcBef>
              <a:spcAft>
                <a:spcPts val="0"/>
              </a:spcAft>
              <a:buClr>
                <a:schemeClr val="hlink"/>
              </a:buClr>
              <a:buSzPct val="60000"/>
              <a:buFont typeface="Times New Roman"/>
              <a:buChar char="■"/>
            </a:pPr>
            <a:r>
              <a:rPr b="0" i="0" lang="en-US" sz="3200" u="none" cap="none" strike="noStrike">
                <a:solidFill>
                  <a:schemeClr val="dk1"/>
                </a:solidFill>
                <a:latin typeface="Times New Roman"/>
                <a:ea typeface="Times New Roman"/>
                <a:cs typeface="Times New Roman"/>
                <a:sym typeface="Times New Roman"/>
              </a:rPr>
              <a:t>HEAVIER VEHICLES DO NEED MORE TIME TO STOP.</a:t>
            </a:r>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gradFill>
          <a:gsLst>
            <a:gs pos="0">
              <a:schemeClr val="lt2"/>
            </a:gs>
            <a:gs pos="100000">
              <a:schemeClr val="lt1"/>
            </a:gs>
          </a:gsLst>
          <a:lin ang="5400000" scaled="0"/>
        </a:gradFill>
      </p:bgPr>
    </p:bg>
    <p:spTree>
      <p:nvGrpSpPr>
        <p:cNvPr id="142" name="Shape 142"/>
        <p:cNvGrpSpPr/>
        <p:nvPr/>
      </p:nvGrpSpPr>
      <p:grpSpPr>
        <a:xfrm>
          <a:off x="0" y="0"/>
          <a:ext cx="0" cy="0"/>
          <a:chOff x="0" y="0"/>
          <a:chExt cx="0" cy="0"/>
        </a:xfrm>
      </p:grpSpPr>
      <p:sp>
        <p:nvSpPr>
          <p:cNvPr id="143" name="Shape 143"/>
          <p:cNvSpPr txBox="1"/>
          <p:nvPr>
            <p:ph type="title"/>
          </p:nvPr>
        </p:nvSpPr>
        <p:spPr>
          <a:xfrm>
            <a:off x="457200" y="277812"/>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dk2"/>
              </a:buClr>
              <a:buSzPct val="25000"/>
              <a:buFont typeface="Times New Roman"/>
              <a:buNone/>
            </a:pPr>
            <a:r>
              <a:rPr b="1" i="0" lang="en-US" sz="4400" u="none" cap="none" strike="noStrike">
                <a:solidFill>
                  <a:schemeClr val="dk2"/>
                </a:solidFill>
                <a:latin typeface="Times New Roman"/>
                <a:ea typeface="Times New Roman"/>
                <a:cs typeface="Times New Roman"/>
                <a:sym typeface="Times New Roman"/>
              </a:rPr>
              <a:t>FOLLOWING DISTANCE</a:t>
            </a:r>
          </a:p>
        </p:txBody>
      </p:sp>
      <p:sp>
        <p:nvSpPr>
          <p:cNvPr id="144" name="Shape 144"/>
          <p:cNvSpPr txBox="1"/>
          <p:nvPr>
            <p:ph idx="1" type="body"/>
          </p:nvPr>
        </p:nvSpPr>
        <p:spPr>
          <a:xfrm>
            <a:off x="457200" y="1600200"/>
            <a:ext cx="8229600" cy="4530724"/>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hlink"/>
              </a:buClr>
              <a:buSzPct val="60000"/>
              <a:buFont typeface="Times New Roman"/>
              <a:buChar char="■"/>
            </a:pPr>
            <a:r>
              <a:rPr b="1" i="0" lang="en-US" sz="3200" u="none" cap="none" strike="noStrike">
                <a:solidFill>
                  <a:schemeClr val="dk1"/>
                </a:solidFill>
                <a:latin typeface="Times New Roman"/>
                <a:ea typeface="Times New Roman"/>
                <a:cs typeface="Times New Roman"/>
                <a:sym typeface="Times New Roman"/>
              </a:rPr>
              <a:t>IDEAL</a:t>
            </a:r>
            <a:r>
              <a:rPr b="0" i="0" lang="en-US" sz="3200" u="none" cap="none" strike="noStrike">
                <a:solidFill>
                  <a:schemeClr val="dk1"/>
                </a:solidFill>
                <a:latin typeface="Times New Roman"/>
                <a:ea typeface="Times New Roman"/>
                <a:cs typeface="Times New Roman"/>
                <a:sym typeface="Times New Roman"/>
              </a:rPr>
              <a:t>-    1 CAR LENGTH FOR EVERY 10 MPH.</a:t>
            </a:r>
          </a:p>
          <a:p>
            <a:pPr indent="-342900" lvl="0" marL="342900" marR="0" rtl="0" algn="l">
              <a:lnSpc>
                <a:spcPct val="100000"/>
              </a:lnSpc>
              <a:spcBef>
                <a:spcPts val="640"/>
              </a:spcBef>
              <a:spcAft>
                <a:spcPts val="0"/>
              </a:spcAft>
              <a:buClr>
                <a:schemeClr val="hlink"/>
              </a:buClr>
              <a:buSzPct val="60000"/>
              <a:buFont typeface="Times New Roman"/>
              <a:buChar char="■"/>
            </a:pPr>
            <a:r>
              <a:rPr b="1" i="0" lang="en-US" sz="3200" u="none" cap="none" strike="noStrike">
                <a:solidFill>
                  <a:schemeClr val="dk1"/>
                </a:solidFill>
                <a:latin typeface="Times New Roman"/>
                <a:ea typeface="Times New Roman"/>
                <a:cs typeface="Times New Roman"/>
                <a:sym typeface="Times New Roman"/>
              </a:rPr>
              <a:t>WET</a:t>
            </a:r>
            <a:r>
              <a:rPr b="0" i="0" lang="en-US" sz="3200" u="none" cap="none" strike="noStrike">
                <a:solidFill>
                  <a:schemeClr val="dk1"/>
                </a:solidFill>
                <a:latin typeface="Times New Roman"/>
                <a:ea typeface="Times New Roman"/>
                <a:cs typeface="Times New Roman"/>
                <a:sym typeface="Times New Roman"/>
              </a:rPr>
              <a:t>-       2 CAR LENGTHS FOR EVERY 10 MPH.</a:t>
            </a:r>
          </a:p>
          <a:p>
            <a:pPr indent="-342900" lvl="0" marL="342900" marR="0" rtl="0" algn="l">
              <a:lnSpc>
                <a:spcPct val="100000"/>
              </a:lnSpc>
              <a:spcBef>
                <a:spcPts val="640"/>
              </a:spcBef>
              <a:spcAft>
                <a:spcPts val="0"/>
              </a:spcAft>
              <a:buClr>
                <a:schemeClr val="hlink"/>
              </a:buClr>
              <a:buSzPct val="60000"/>
              <a:buFont typeface="Times New Roman"/>
              <a:buChar char="■"/>
            </a:pPr>
            <a:r>
              <a:rPr b="1" i="0" lang="en-US" sz="3200" u="none" cap="none" strike="noStrike">
                <a:solidFill>
                  <a:schemeClr val="dk1"/>
                </a:solidFill>
                <a:latin typeface="Times New Roman"/>
                <a:ea typeface="Times New Roman"/>
                <a:cs typeface="Times New Roman"/>
                <a:sym typeface="Times New Roman"/>
              </a:rPr>
              <a:t>SNOW</a:t>
            </a:r>
            <a:r>
              <a:rPr b="0" i="0" lang="en-US" sz="3200" u="none" cap="none" strike="noStrike">
                <a:solidFill>
                  <a:schemeClr val="dk1"/>
                </a:solidFill>
                <a:latin typeface="Times New Roman"/>
                <a:ea typeface="Times New Roman"/>
                <a:cs typeface="Times New Roman"/>
                <a:sym typeface="Times New Roman"/>
              </a:rPr>
              <a:t> -   3 CAR LENGTHS FOR EVERY 10 MPH.</a:t>
            </a:r>
          </a:p>
          <a:p>
            <a:pPr indent="-342900" lvl="0" marL="342900" marR="0" rtl="0" algn="l">
              <a:lnSpc>
                <a:spcPct val="100000"/>
              </a:lnSpc>
              <a:spcBef>
                <a:spcPts val="640"/>
              </a:spcBef>
              <a:spcAft>
                <a:spcPts val="0"/>
              </a:spcAft>
              <a:buClr>
                <a:schemeClr val="hlink"/>
              </a:buClr>
              <a:buSzPct val="60000"/>
              <a:buFont typeface="Times New Roman"/>
              <a:buChar char="■"/>
            </a:pPr>
            <a:r>
              <a:rPr b="1" i="0" lang="en-US" sz="3200" u="none" cap="none" strike="noStrike">
                <a:solidFill>
                  <a:schemeClr val="dk1"/>
                </a:solidFill>
                <a:latin typeface="Times New Roman"/>
                <a:ea typeface="Times New Roman"/>
                <a:cs typeface="Times New Roman"/>
                <a:sym typeface="Times New Roman"/>
              </a:rPr>
              <a:t>ICE-</a:t>
            </a:r>
            <a:r>
              <a:rPr b="0" i="0" lang="en-US" sz="3200" u="none" cap="none" strike="noStrike">
                <a:solidFill>
                  <a:schemeClr val="dk1"/>
                </a:solidFill>
                <a:latin typeface="Times New Roman"/>
                <a:ea typeface="Times New Roman"/>
                <a:cs typeface="Times New Roman"/>
                <a:sym typeface="Times New Roman"/>
              </a:rPr>
              <a:t>         6 CAR LENGTHS FOR EVERY 10 MPH.</a:t>
            </a:r>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gradFill>
          <a:gsLst>
            <a:gs pos="0">
              <a:schemeClr val="lt2"/>
            </a:gs>
            <a:gs pos="100000">
              <a:schemeClr val="lt1"/>
            </a:gs>
          </a:gsLst>
          <a:lin ang="5400000" scaled="0"/>
        </a:gradFill>
      </p:bgPr>
    </p:bg>
    <p:spTree>
      <p:nvGrpSpPr>
        <p:cNvPr id="148" name="Shape 148"/>
        <p:cNvGrpSpPr/>
        <p:nvPr/>
      </p:nvGrpSpPr>
      <p:grpSpPr>
        <a:xfrm>
          <a:off x="0" y="0"/>
          <a:ext cx="0" cy="0"/>
          <a:chOff x="0" y="0"/>
          <a:chExt cx="0" cy="0"/>
        </a:xfrm>
      </p:grpSpPr>
      <p:sp>
        <p:nvSpPr>
          <p:cNvPr id="149" name="Shape 149"/>
          <p:cNvSpPr txBox="1"/>
          <p:nvPr>
            <p:ph type="title"/>
          </p:nvPr>
        </p:nvSpPr>
        <p:spPr>
          <a:xfrm>
            <a:off x="457200" y="277812"/>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dk2"/>
              </a:buClr>
              <a:buSzPct val="25000"/>
              <a:buFont typeface="Times New Roman"/>
              <a:buNone/>
            </a:pPr>
            <a:r>
              <a:rPr b="1" i="0" lang="en-US" sz="4400" u="none" cap="none" strike="noStrike">
                <a:solidFill>
                  <a:schemeClr val="dk2"/>
                </a:solidFill>
                <a:latin typeface="Times New Roman"/>
                <a:ea typeface="Times New Roman"/>
                <a:cs typeface="Times New Roman"/>
                <a:sym typeface="Times New Roman"/>
              </a:rPr>
              <a:t>CHANGING  LANES</a:t>
            </a:r>
          </a:p>
        </p:txBody>
      </p:sp>
      <p:sp>
        <p:nvSpPr>
          <p:cNvPr id="150" name="Shape 150"/>
          <p:cNvSpPr txBox="1"/>
          <p:nvPr>
            <p:ph idx="1" type="body"/>
          </p:nvPr>
        </p:nvSpPr>
        <p:spPr>
          <a:xfrm>
            <a:off x="457200" y="1600200"/>
            <a:ext cx="8229600" cy="4530724"/>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hlink"/>
              </a:buClr>
              <a:buSzPct val="60000"/>
              <a:buFont typeface="Times New Roman"/>
              <a:buChar char="■"/>
            </a:pPr>
            <a:r>
              <a:rPr b="0" i="0" lang="en-US" sz="3200" u="none" cap="none" strike="noStrike">
                <a:solidFill>
                  <a:schemeClr val="dk1"/>
                </a:solidFill>
                <a:latin typeface="Times New Roman"/>
                <a:ea typeface="Times New Roman"/>
                <a:cs typeface="Times New Roman"/>
                <a:sym typeface="Times New Roman"/>
              </a:rPr>
              <a:t>ONLY PASS OR CHANGE LANES WHEN NECESSARY.</a:t>
            </a:r>
          </a:p>
          <a:p>
            <a:pPr indent="-342900" lvl="0" marL="342900" marR="0" rtl="0" algn="l">
              <a:lnSpc>
                <a:spcPct val="100000"/>
              </a:lnSpc>
              <a:spcBef>
                <a:spcPts val="640"/>
              </a:spcBef>
              <a:spcAft>
                <a:spcPts val="0"/>
              </a:spcAft>
              <a:buClr>
                <a:schemeClr val="hlink"/>
              </a:buClr>
              <a:buSzPct val="60000"/>
              <a:buFont typeface="Times New Roman"/>
              <a:buChar char="■"/>
            </a:pPr>
            <a:r>
              <a:rPr b="0" i="0" lang="en-US" sz="3200" u="none" cap="none" strike="noStrike">
                <a:solidFill>
                  <a:schemeClr val="dk1"/>
                </a:solidFill>
                <a:latin typeface="Times New Roman"/>
                <a:ea typeface="Times New Roman"/>
                <a:cs typeface="Times New Roman"/>
                <a:sym typeface="Times New Roman"/>
              </a:rPr>
              <a:t>ONLY PASS IF IT CAN BE COMPLETED WITHOUT SPEEDING.</a:t>
            </a:r>
          </a:p>
          <a:p>
            <a:pPr indent="-342900" lvl="0" marL="342900" marR="0" rtl="0" algn="l">
              <a:lnSpc>
                <a:spcPct val="100000"/>
              </a:lnSpc>
              <a:spcBef>
                <a:spcPts val="640"/>
              </a:spcBef>
              <a:spcAft>
                <a:spcPts val="0"/>
              </a:spcAft>
              <a:buClr>
                <a:schemeClr val="hlink"/>
              </a:buClr>
              <a:buSzPct val="60000"/>
              <a:buFont typeface="Times New Roman"/>
              <a:buChar char="■"/>
            </a:pPr>
            <a:r>
              <a:rPr b="0" i="0" lang="en-US" sz="3200" u="none" cap="none" strike="noStrike">
                <a:solidFill>
                  <a:schemeClr val="dk1"/>
                </a:solidFill>
                <a:latin typeface="Times New Roman"/>
                <a:ea typeface="Times New Roman"/>
                <a:cs typeface="Times New Roman"/>
                <a:sym typeface="Times New Roman"/>
              </a:rPr>
              <a:t>SIGNAL EVERY LANE CHANGE.</a:t>
            </a:r>
          </a:p>
          <a:p>
            <a:pPr indent="-342900" lvl="0" marL="342900" marR="0" rtl="0" algn="l">
              <a:lnSpc>
                <a:spcPct val="100000"/>
              </a:lnSpc>
              <a:spcBef>
                <a:spcPts val="640"/>
              </a:spcBef>
              <a:spcAft>
                <a:spcPts val="0"/>
              </a:spcAft>
              <a:buClr>
                <a:schemeClr val="hlink"/>
              </a:buClr>
              <a:buSzPct val="60000"/>
              <a:buFont typeface="Times New Roman"/>
              <a:buChar char="■"/>
            </a:pPr>
            <a:r>
              <a:rPr b="0" i="0" lang="en-US" sz="3200" u="none" cap="none" strike="noStrike">
                <a:solidFill>
                  <a:schemeClr val="dk1"/>
                </a:solidFill>
                <a:latin typeface="Times New Roman"/>
                <a:ea typeface="Times New Roman"/>
                <a:cs typeface="Times New Roman"/>
                <a:sym typeface="Times New Roman"/>
              </a:rPr>
              <a:t>COMPLETE LANE CHANGE.</a:t>
            </a:r>
          </a:p>
          <a:p>
            <a:pPr indent="-342900" lvl="0" marL="342900" marR="0" rtl="0" algn="l">
              <a:lnSpc>
                <a:spcPct val="100000"/>
              </a:lnSpc>
              <a:spcBef>
                <a:spcPts val="640"/>
              </a:spcBef>
              <a:spcAft>
                <a:spcPts val="0"/>
              </a:spcAft>
              <a:buClr>
                <a:schemeClr val="hlink"/>
              </a:buClr>
              <a:buSzPct val="60000"/>
              <a:buFont typeface="Times New Roman"/>
              <a:buChar char="■"/>
            </a:pPr>
            <a:r>
              <a:rPr b="0" i="0" lang="en-US" sz="3200" u="none" cap="none" strike="noStrike">
                <a:solidFill>
                  <a:schemeClr val="dk1"/>
                </a:solidFill>
                <a:latin typeface="Times New Roman"/>
                <a:ea typeface="Times New Roman"/>
                <a:cs typeface="Times New Roman"/>
                <a:sym typeface="Times New Roman"/>
              </a:rPr>
              <a:t>TURN OFF SIGNAL.</a:t>
            </a:r>
          </a:p>
        </p:txBody>
      </p: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gradFill>
          <a:gsLst>
            <a:gs pos="0">
              <a:schemeClr val="lt2"/>
            </a:gs>
            <a:gs pos="100000">
              <a:schemeClr val="lt1"/>
            </a:gs>
          </a:gsLst>
          <a:lin ang="5400000" scaled="0"/>
        </a:gradFill>
      </p:bgPr>
    </p:bg>
    <p:spTree>
      <p:nvGrpSpPr>
        <p:cNvPr id="154" name="Shape 154"/>
        <p:cNvGrpSpPr/>
        <p:nvPr/>
      </p:nvGrpSpPr>
      <p:grpSpPr>
        <a:xfrm>
          <a:off x="0" y="0"/>
          <a:ext cx="0" cy="0"/>
          <a:chOff x="0" y="0"/>
          <a:chExt cx="0" cy="0"/>
        </a:xfrm>
      </p:grpSpPr>
      <p:sp>
        <p:nvSpPr>
          <p:cNvPr id="155" name="Shape 155"/>
          <p:cNvSpPr txBox="1"/>
          <p:nvPr>
            <p:ph type="title"/>
          </p:nvPr>
        </p:nvSpPr>
        <p:spPr>
          <a:xfrm>
            <a:off x="457200" y="277812"/>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dk2"/>
              </a:buClr>
              <a:buSzPct val="25000"/>
              <a:buFont typeface="Times New Roman"/>
              <a:buNone/>
            </a:pPr>
            <a:r>
              <a:rPr b="1" i="0" lang="en-US" sz="4400" u="none" cap="none" strike="noStrike">
                <a:solidFill>
                  <a:schemeClr val="dk2"/>
                </a:solidFill>
                <a:latin typeface="Times New Roman"/>
                <a:ea typeface="Times New Roman"/>
                <a:cs typeface="Times New Roman"/>
                <a:sym typeface="Times New Roman"/>
              </a:rPr>
              <a:t>ROAD CONDITIONS</a:t>
            </a:r>
          </a:p>
        </p:txBody>
      </p:sp>
      <p:sp>
        <p:nvSpPr>
          <p:cNvPr id="156" name="Shape 156"/>
          <p:cNvSpPr txBox="1"/>
          <p:nvPr>
            <p:ph idx="1" type="body"/>
          </p:nvPr>
        </p:nvSpPr>
        <p:spPr>
          <a:xfrm>
            <a:off x="457200" y="1600200"/>
            <a:ext cx="8229600" cy="4530724"/>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hlink"/>
              </a:buClr>
              <a:buSzPct val="60000"/>
              <a:buFont typeface="Times New Roman"/>
              <a:buChar char="■"/>
            </a:pPr>
            <a:r>
              <a:rPr b="0" i="0" lang="en-US" sz="3200" u="none" cap="none" strike="noStrike">
                <a:solidFill>
                  <a:schemeClr val="dk1"/>
                </a:solidFill>
                <a:latin typeface="Times New Roman"/>
                <a:ea typeface="Times New Roman"/>
                <a:cs typeface="Times New Roman"/>
                <a:sym typeface="Times New Roman"/>
              </a:rPr>
              <a:t>WET ROADS -  ROAD SURFACES ARE MOST SLIPPERY THE FIRST FEW MINUTES OF A RAINFALL.</a:t>
            </a:r>
          </a:p>
          <a:p>
            <a:pPr indent="-342900" lvl="0" marL="342900" marR="0" rtl="0" algn="l">
              <a:lnSpc>
                <a:spcPct val="100000"/>
              </a:lnSpc>
              <a:spcBef>
                <a:spcPts val="640"/>
              </a:spcBef>
              <a:spcAft>
                <a:spcPts val="0"/>
              </a:spcAft>
              <a:buClr>
                <a:schemeClr val="hlink"/>
              </a:buClr>
              <a:buSzPct val="60000"/>
              <a:buFont typeface="Times New Roman"/>
              <a:buChar char="■"/>
            </a:pPr>
            <a:r>
              <a:rPr b="0" i="0" lang="en-US" sz="3200" u="none" cap="none" strike="noStrike">
                <a:solidFill>
                  <a:schemeClr val="dk1"/>
                </a:solidFill>
                <a:latin typeface="Times New Roman"/>
                <a:ea typeface="Times New Roman"/>
                <a:cs typeface="Times New Roman"/>
                <a:sym typeface="Times New Roman"/>
              </a:rPr>
              <a:t>AFTER RIDING THROUGH A PUDDLE, DRIVER SHOULD TEST BRAKES BY PUMPING THEM.</a:t>
            </a:r>
          </a:p>
        </p:txBody>
      </p:sp>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gradFill>
          <a:gsLst>
            <a:gs pos="0">
              <a:schemeClr val="lt2"/>
            </a:gs>
            <a:gs pos="100000">
              <a:schemeClr val="lt1"/>
            </a:gs>
          </a:gsLst>
          <a:lin ang="5400000" scaled="0"/>
        </a:gradFill>
      </p:bgPr>
    </p:bg>
    <p:spTree>
      <p:nvGrpSpPr>
        <p:cNvPr id="160" name="Shape 160"/>
        <p:cNvGrpSpPr/>
        <p:nvPr/>
      </p:nvGrpSpPr>
      <p:grpSpPr>
        <a:xfrm>
          <a:off x="0" y="0"/>
          <a:ext cx="0" cy="0"/>
          <a:chOff x="0" y="0"/>
          <a:chExt cx="0" cy="0"/>
        </a:xfrm>
      </p:grpSpPr>
      <p:sp>
        <p:nvSpPr>
          <p:cNvPr id="161" name="Shape 161"/>
          <p:cNvSpPr txBox="1"/>
          <p:nvPr>
            <p:ph type="title"/>
          </p:nvPr>
        </p:nvSpPr>
        <p:spPr>
          <a:xfrm>
            <a:off x="457200" y="277812"/>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dk2"/>
              </a:buClr>
              <a:buSzPct val="25000"/>
              <a:buFont typeface="Times New Roman"/>
              <a:buNone/>
            </a:pPr>
            <a:r>
              <a:rPr b="1" i="0" lang="en-US" sz="4400" u="none" cap="none" strike="noStrike">
                <a:solidFill>
                  <a:schemeClr val="dk2"/>
                </a:solidFill>
                <a:latin typeface="Times New Roman"/>
                <a:ea typeface="Times New Roman"/>
                <a:cs typeface="Times New Roman"/>
                <a:sym typeface="Times New Roman"/>
              </a:rPr>
              <a:t>HYDROPLANING</a:t>
            </a:r>
          </a:p>
        </p:txBody>
      </p:sp>
      <p:sp>
        <p:nvSpPr>
          <p:cNvPr id="162" name="Shape 162"/>
          <p:cNvSpPr txBox="1"/>
          <p:nvPr>
            <p:ph idx="1" type="body"/>
          </p:nvPr>
        </p:nvSpPr>
        <p:spPr>
          <a:xfrm>
            <a:off x="457200" y="1600200"/>
            <a:ext cx="8229600" cy="4530724"/>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hlink"/>
              </a:buClr>
              <a:buSzPct val="60000"/>
              <a:buFont typeface="Times New Roman"/>
              <a:buChar char="■"/>
            </a:pPr>
            <a:r>
              <a:rPr b="0" i="0" lang="en-US" sz="3200" u="none" cap="none" strike="noStrike">
                <a:solidFill>
                  <a:schemeClr val="dk1"/>
                </a:solidFill>
                <a:latin typeface="Times New Roman"/>
                <a:ea typeface="Times New Roman"/>
                <a:cs typeface="Times New Roman"/>
                <a:sym typeface="Times New Roman"/>
              </a:rPr>
              <a:t>HYDROPLANING HAPPENS WHEN YOUR TIRES RIDE UP OFF THE ROAD ON A THIN FILM OF WATER, LOSING CONTACT WITH THE ROAD SURFACE, CAUSING SKIDDING .</a:t>
            </a:r>
          </a:p>
          <a:p>
            <a:pPr indent="-342900" lvl="0" marL="342900" marR="0" rtl="0" algn="l">
              <a:lnSpc>
                <a:spcPct val="100000"/>
              </a:lnSpc>
              <a:spcBef>
                <a:spcPts val="640"/>
              </a:spcBef>
              <a:spcAft>
                <a:spcPts val="0"/>
              </a:spcAft>
              <a:buClr>
                <a:schemeClr val="hlink"/>
              </a:buClr>
              <a:buSzPct val="60000"/>
              <a:buFont typeface="Times New Roman"/>
              <a:buChar char="■"/>
            </a:pPr>
            <a:r>
              <a:rPr b="0" i="0" lang="en-US" sz="3200" u="none" cap="none" strike="noStrike">
                <a:solidFill>
                  <a:schemeClr val="dk1"/>
                </a:solidFill>
                <a:latin typeface="Times New Roman"/>
                <a:ea typeface="Times New Roman"/>
                <a:cs typeface="Times New Roman"/>
                <a:sym typeface="Times New Roman"/>
              </a:rPr>
              <a:t>STARTS AT AROUND 35 MPH.</a:t>
            </a:r>
          </a:p>
          <a:p>
            <a:pPr indent="-342900" lvl="0" marL="342900" marR="0" rtl="0" algn="l">
              <a:lnSpc>
                <a:spcPct val="100000"/>
              </a:lnSpc>
              <a:spcBef>
                <a:spcPts val="640"/>
              </a:spcBef>
              <a:spcAft>
                <a:spcPts val="0"/>
              </a:spcAft>
              <a:buClr>
                <a:schemeClr val="hlink"/>
              </a:buClr>
              <a:buSzPct val="60000"/>
              <a:buFont typeface="Times New Roman"/>
              <a:buChar char="■"/>
            </a:pPr>
            <a:r>
              <a:rPr b="0" i="0" lang="en-US" sz="3200" u="none" cap="none" strike="noStrike">
                <a:solidFill>
                  <a:schemeClr val="dk1"/>
                </a:solidFill>
                <a:latin typeface="Times New Roman"/>
                <a:ea typeface="Times New Roman"/>
                <a:cs typeface="Times New Roman"/>
                <a:sym typeface="Times New Roman"/>
              </a:rPr>
              <a:t>AT 55 MPH, TIRES CAN COMPLETELY BE OFF THE ROAD.  SLOW DOWN!!!!</a:t>
            </a:r>
          </a:p>
        </p:txBody>
      </p:sp>
    </p:spTree>
  </p:cSld>
  <p:clrMapOvr>
    <a:masterClrMapping/>
  </p:clrMapOvr>
  <p:transition spd="slow">
    <p:cut/>
  </p:transition>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gradFill>
          <a:gsLst>
            <a:gs pos="0">
              <a:schemeClr val="lt2"/>
            </a:gs>
            <a:gs pos="100000">
              <a:schemeClr val="lt1"/>
            </a:gs>
          </a:gsLst>
          <a:lin ang="5400000" scaled="0"/>
        </a:gradFill>
      </p:bgPr>
    </p:bg>
    <p:spTree>
      <p:nvGrpSpPr>
        <p:cNvPr id="166" name="Shape 166"/>
        <p:cNvGrpSpPr/>
        <p:nvPr/>
      </p:nvGrpSpPr>
      <p:grpSpPr>
        <a:xfrm>
          <a:off x="0" y="0"/>
          <a:ext cx="0" cy="0"/>
          <a:chOff x="0" y="0"/>
          <a:chExt cx="0" cy="0"/>
        </a:xfrm>
      </p:grpSpPr>
      <p:sp>
        <p:nvSpPr>
          <p:cNvPr id="167" name="Shape 167"/>
          <p:cNvSpPr txBox="1"/>
          <p:nvPr>
            <p:ph type="title"/>
          </p:nvPr>
        </p:nvSpPr>
        <p:spPr>
          <a:xfrm>
            <a:off x="457200" y="277812"/>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dk2"/>
              </a:buClr>
              <a:buSzPct val="25000"/>
              <a:buFont typeface="Times New Roman"/>
              <a:buNone/>
            </a:pPr>
            <a:r>
              <a:rPr b="1" i="0" lang="en-US" sz="4400" u="none" cap="none" strike="noStrike">
                <a:solidFill>
                  <a:schemeClr val="dk2"/>
                </a:solidFill>
                <a:latin typeface="Times New Roman"/>
                <a:ea typeface="Times New Roman"/>
                <a:cs typeface="Times New Roman"/>
                <a:sym typeface="Times New Roman"/>
              </a:rPr>
              <a:t>SNOW AND ICE</a:t>
            </a:r>
          </a:p>
        </p:txBody>
      </p:sp>
      <p:sp>
        <p:nvSpPr>
          <p:cNvPr id="168" name="Shape 168"/>
          <p:cNvSpPr txBox="1"/>
          <p:nvPr>
            <p:ph idx="1" type="body"/>
          </p:nvPr>
        </p:nvSpPr>
        <p:spPr>
          <a:xfrm>
            <a:off x="457200" y="1600200"/>
            <a:ext cx="8229600" cy="4530724"/>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hlink"/>
              </a:buClr>
              <a:buSzPct val="60000"/>
              <a:buFont typeface="Times New Roman"/>
              <a:buChar char="■"/>
            </a:pPr>
            <a:r>
              <a:rPr b="0" i="0" lang="en-US" sz="3200" u="none" cap="none" strike="noStrike">
                <a:solidFill>
                  <a:schemeClr val="dk1"/>
                </a:solidFill>
                <a:latin typeface="Times New Roman"/>
                <a:ea typeface="Times New Roman"/>
                <a:cs typeface="Times New Roman"/>
                <a:sym typeface="Times New Roman"/>
              </a:rPr>
              <a:t>START ENGINE AND LET CAR WARM UP.</a:t>
            </a:r>
          </a:p>
          <a:p>
            <a:pPr indent="-342900" lvl="0" marL="342900" marR="0" rtl="0" algn="l">
              <a:lnSpc>
                <a:spcPct val="100000"/>
              </a:lnSpc>
              <a:spcBef>
                <a:spcPts val="640"/>
              </a:spcBef>
              <a:spcAft>
                <a:spcPts val="0"/>
              </a:spcAft>
              <a:buClr>
                <a:schemeClr val="hlink"/>
              </a:buClr>
              <a:buSzPct val="60000"/>
              <a:buFont typeface="Times New Roman"/>
              <a:buChar char="■"/>
            </a:pPr>
            <a:r>
              <a:rPr b="0" i="0" lang="en-US" sz="3200" u="none" cap="none" strike="noStrike">
                <a:solidFill>
                  <a:schemeClr val="dk1"/>
                </a:solidFill>
                <a:latin typeface="Times New Roman"/>
                <a:ea typeface="Times New Roman"/>
                <a:cs typeface="Times New Roman"/>
                <a:sym typeface="Times New Roman"/>
              </a:rPr>
              <a:t>ALL SNOW AND ICE MUST BE REMOVED FROM CAR.</a:t>
            </a:r>
          </a:p>
          <a:p>
            <a:pPr indent="-342900" lvl="0" marL="342900" marR="0" rtl="0" algn="l">
              <a:lnSpc>
                <a:spcPct val="100000"/>
              </a:lnSpc>
              <a:spcBef>
                <a:spcPts val="640"/>
              </a:spcBef>
              <a:spcAft>
                <a:spcPts val="0"/>
              </a:spcAft>
              <a:buClr>
                <a:schemeClr val="hlink"/>
              </a:buClr>
              <a:buSzPct val="60000"/>
              <a:buFont typeface="Times New Roman"/>
              <a:buChar char="■"/>
            </a:pPr>
            <a:r>
              <a:rPr b="0" i="0" lang="en-US" sz="3200" u="none" cap="none" strike="noStrike">
                <a:solidFill>
                  <a:schemeClr val="dk1"/>
                </a:solidFill>
                <a:latin typeface="Times New Roman"/>
                <a:ea typeface="Times New Roman"/>
                <a:cs typeface="Times New Roman"/>
                <a:sym typeface="Times New Roman"/>
              </a:rPr>
              <a:t>MUST HAVE WINSHIELD WIPER FLUID.</a:t>
            </a:r>
          </a:p>
          <a:p>
            <a:pPr indent="-342900" lvl="0" marL="342900" marR="0" rtl="0" algn="l">
              <a:lnSpc>
                <a:spcPct val="100000"/>
              </a:lnSpc>
              <a:spcBef>
                <a:spcPts val="640"/>
              </a:spcBef>
              <a:spcAft>
                <a:spcPts val="0"/>
              </a:spcAft>
              <a:buClr>
                <a:schemeClr val="hlink"/>
              </a:buClr>
              <a:buSzPct val="60000"/>
              <a:buFont typeface="Times New Roman"/>
              <a:buChar char="■"/>
            </a:pPr>
            <a:r>
              <a:rPr b="0" i="0" lang="en-US" sz="3200" u="none" cap="none" strike="noStrike">
                <a:solidFill>
                  <a:schemeClr val="dk1"/>
                </a:solidFill>
                <a:latin typeface="Times New Roman"/>
                <a:ea typeface="Times New Roman"/>
                <a:cs typeface="Times New Roman"/>
                <a:sym typeface="Times New Roman"/>
              </a:rPr>
              <a:t>SNOW TIRES MAY BE USED FROM NOVEMBER 15 – APRIL 1.</a:t>
            </a:r>
          </a:p>
        </p:txBody>
      </p:sp>
    </p:spTree>
  </p:cSld>
  <p:clrMapOvr>
    <a:masterClrMapping/>
  </p:clrMapOvr>
  <p:transition spd="slow">
    <p:cut/>
  </p:transition>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72" name="Shape 172"/>
        <p:cNvGrpSpPr/>
        <p:nvPr/>
      </p:nvGrpSpPr>
      <p:grpSpPr>
        <a:xfrm>
          <a:off x="0" y="0"/>
          <a:ext cx="0" cy="0"/>
          <a:chOff x="0" y="0"/>
          <a:chExt cx="0" cy="0"/>
        </a:xfrm>
      </p:grpSpPr>
      <p:sp>
        <p:nvSpPr>
          <p:cNvPr id="173" name="Shape 173"/>
          <p:cNvSpPr txBox="1"/>
          <p:nvPr>
            <p:ph type="title"/>
          </p:nvPr>
        </p:nvSpPr>
        <p:spPr>
          <a:xfrm>
            <a:off x="457200" y="277812"/>
            <a:ext cx="8229600" cy="1143000"/>
          </a:xfrm>
          <a:prstGeom prst="rect">
            <a:avLst/>
          </a:prstGeom>
        </p:spPr>
        <p:txBody>
          <a:bodyPr anchorCtr="0" anchor="ctr" bIns="91425" lIns="91425" rIns="91425" tIns="91425">
            <a:noAutofit/>
          </a:bodyPr>
          <a:lstStyle/>
          <a:p>
            <a:pPr lvl="0">
              <a:spcBef>
                <a:spcPts val="0"/>
              </a:spcBef>
              <a:buNone/>
            </a:pPr>
            <a:r>
              <a:t/>
            </a:r>
            <a:endParaRPr/>
          </a:p>
        </p:txBody>
      </p:sp>
      <p:sp>
        <p:nvSpPr>
          <p:cNvPr id="174" name="Shape 174"/>
          <p:cNvSpPr txBox="1"/>
          <p:nvPr>
            <p:ph idx="1" type="body"/>
          </p:nvPr>
        </p:nvSpPr>
        <p:spPr>
          <a:xfrm>
            <a:off x="457200" y="1600200"/>
            <a:ext cx="8229600" cy="4530600"/>
          </a:xfrm>
          <a:prstGeom prst="rect">
            <a:avLst/>
          </a:prstGeom>
        </p:spPr>
        <p:txBody>
          <a:bodyPr anchorCtr="0" anchor="t" bIns="91425" lIns="91425" rIns="91425" tIns="91425">
            <a:noAutofit/>
          </a:bodyPr>
          <a:lstStyle/>
          <a:p>
            <a:pPr indent="-69850" lvl="0" marL="0" rtl="0" algn="ctr">
              <a:spcBef>
                <a:spcPts val="0"/>
              </a:spcBef>
              <a:buClr>
                <a:srgbClr val="000000"/>
              </a:buClr>
              <a:buSzPct val="25000"/>
              <a:buFont typeface="Arial"/>
              <a:buNone/>
            </a:pPr>
            <a:r>
              <a:rPr b="1" lang="en-US" sz="6000">
                <a:solidFill>
                  <a:schemeClr val="dk2"/>
                </a:solidFill>
                <a:latin typeface="Times New Roman"/>
                <a:ea typeface="Times New Roman"/>
                <a:cs typeface="Times New Roman"/>
                <a:sym typeface="Times New Roman"/>
              </a:rPr>
              <a:t>How should you handle reduced visibility?</a:t>
            </a:r>
          </a:p>
          <a:p>
            <a:pPr lvl="0">
              <a:spcBef>
                <a:spcPts val="0"/>
              </a:spcBef>
              <a:buNone/>
            </a:pPr>
            <a:r>
              <a:t/>
            </a:r>
            <a:endParaRP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0" name="Shape 70"/>
        <p:cNvGrpSpPr/>
        <p:nvPr/>
      </p:nvGrpSpPr>
      <p:grpSpPr>
        <a:xfrm>
          <a:off x="0" y="0"/>
          <a:ext cx="0" cy="0"/>
          <a:chOff x="0" y="0"/>
          <a:chExt cx="0" cy="0"/>
        </a:xfrm>
      </p:grpSpPr>
      <p:sp>
        <p:nvSpPr>
          <p:cNvPr id="71" name="Shape 71"/>
          <p:cNvSpPr txBox="1"/>
          <p:nvPr>
            <p:ph type="ctrTitle"/>
          </p:nvPr>
        </p:nvSpPr>
        <p:spPr>
          <a:xfrm>
            <a:off x="685800" y="1828800"/>
            <a:ext cx="7772400" cy="1736699"/>
          </a:xfrm>
          <a:prstGeom prst="rect">
            <a:avLst/>
          </a:prstGeom>
        </p:spPr>
        <p:txBody>
          <a:bodyPr anchorCtr="0" anchor="ctr" bIns="91425" lIns="91425" rIns="91425" tIns="91425">
            <a:noAutofit/>
          </a:bodyPr>
          <a:lstStyle/>
          <a:p>
            <a:pPr lvl="0">
              <a:spcBef>
                <a:spcPts val="0"/>
              </a:spcBef>
              <a:buNone/>
            </a:pPr>
            <a:r>
              <a:rPr b="1" lang="en-US" sz="6000">
                <a:solidFill>
                  <a:schemeClr val="dk2"/>
                </a:solidFill>
                <a:latin typeface="Times New Roman"/>
                <a:ea typeface="Times New Roman"/>
                <a:cs typeface="Times New Roman"/>
                <a:sym typeface="Times New Roman"/>
              </a:rPr>
              <a:t>What causes most accidents?</a:t>
            </a:r>
          </a:p>
        </p:txBody>
      </p:sp>
      <p:sp>
        <p:nvSpPr>
          <p:cNvPr id="72" name="Shape 72"/>
          <p:cNvSpPr txBox="1"/>
          <p:nvPr>
            <p:ph idx="1" type="subTitle"/>
          </p:nvPr>
        </p:nvSpPr>
        <p:spPr>
          <a:xfrm>
            <a:off x="1371600" y="3886200"/>
            <a:ext cx="6400799" cy="17526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transition spd="slow">
    <p:cut/>
  </p:transition>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gradFill>
          <a:gsLst>
            <a:gs pos="0">
              <a:schemeClr val="lt2"/>
            </a:gs>
            <a:gs pos="100000">
              <a:schemeClr val="lt1"/>
            </a:gs>
          </a:gsLst>
          <a:lin ang="5400000" scaled="0"/>
        </a:gradFill>
      </p:bgPr>
    </p:bg>
    <p:spTree>
      <p:nvGrpSpPr>
        <p:cNvPr id="178" name="Shape 178"/>
        <p:cNvGrpSpPr/>
        <p:nvPr/>
      </p:nvGrpSpPr>
      <p:grpSpPr>
        <a:xfrm>
          <a:off x="0" y="0"/>
          <a:ext cx="0" cy="0"/>
          <a:chOff x="0" y="0"/>
          <a:chExt cx="0" cy="0"/>
        </a:xfrm>
      </p:grpSpPr>
      <p:sp>
        <p:nvSpPr>
          <p:cNvPr id="179" name="Shape 179"/>
          <p:cNvSpPr txBox="1"/>
          <p:nvPr>
            <p:ph type="title"/>
          </p:nvPr>
        </p:nvSpPr>
        <p:spPr>
          <a:xfrm>
            <a:off x="457200" y="277812"/>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dk2"/>
              </a:buClr>
              <a:buSzPct val="25000"/>
              <a:buFont typeface="Times New Roman"/>
              <a:buNone/>
            </a:pPr>
            <a:r>
              <a:rPr b="1" i="0" lang="en-US" sz="4400" u="none" cap="none" strike="noStrike">
                <a:solidFill>
                  <a:schemeClr val="dk2"/>
                </a:solidFill>
                <a:latin typeface="Times New Roman"/>
                <a:ea typeface="Times New Roman"/>
                <a:cs typeface="Times New Roman"/>
                <a:sym typeface="Times New Roman"/>
              </a:rPr>
              <a:t>REDUCED VISIBILITY</a:t>
            </a:r>
          </a:p>
        </p:txBody>
      </p:sp>
      <p:sp>
        <p:nvSpPr>
          <p:cNvPr id="180" name="Shape 180"/>
          <p:cNvSpPr txBox="1"/>
          <p:nvPr>
            <p:ph idx="1" type="body"/>
          </p:nvPr>
        </p:nvSpPr>
        <p:spPr>
          <a:xfrm>
            <a:off x="457200" y="1600200"/>
            <a:ext cx="8229600" cy="4530724"/>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hlink"/>
              </a:buClr>
              <a:buSzPct val="59999"/>
              <a:buFont typeface="Times New Roman"/>
              <a:buChar char="■"/>
            </a:pPr>
            <a:r>
              <a:rPr b="0" i="0" lang="en-US" sz="2800" u="none" cap="none" strike="noStrike">
                <a:solidFill>
                  <a:schemeClr val="dk1"/>
                </a:solidFill>
                <a:latin typeface="Times New Roman"/>
                <a:ea typeface="Times New Roman"/>
                <a:cs typeface="Times New Roman"/>
                <a:sym typeface="Times New Roman"/>
              </a:rPr>
              <a:t>MUST INCREASE FOLLOWING DISTANCE</a:t>
            </a:r>
          </a:p>
          <a:p>
            <a:pPr indent="-342900" lvl="0" marL="342900" marR="0" rtl="0" algn="l">
              <a:lnSpc>
                <a:spcPct val="100000"/>
              </a:lnSpc>
              <a:spcBef>
                <a:spcPts val="560"/>
              </a:spcBef>
              <a:spcAft>
                <a:spcPts val="0"/>
              </a:spcAft>
              <a:buClr>
                <a:schemeClr val="hlink"/>
              </a:buClr>
              <a:buSzPct val="59999"/>
              <a:buFont typeface="Times New Roman"/>
              <a:buChar char="■"/>
            </a:pPr>
            <a:r>
              <a:rPr b="0" i="0" lang="en-US" sz="2800" u="none" cap="none" strike="noStrike">
                <a:solidFill>
                  <a:schemeClr val="dk1"/>
                </a:solidFill>
                <a:latin typeface="Times New Roman"/>
                <a:ea typeface="Times New Roman"/>
                <a:cs typeface="Times New Roman"/>
                <a:sym typeface="Times New Roman"/>
              </a:rPr>
              <a:t>FROST OR ICE-HAVE DEFROSTERS ON, CLEAR WINDSHEILDS.</a:t>
            </a:r>
          </a:p>
          <a:p>
            <a:pPr indent="-342900" lvl="0" marL="342900" marR="0" rtl="0" algn="l">
              <a:lnSpc>
                <a:spcPct val="100000"/>
              </a:lnSpc>
              <a:spcBef>
                <a:spcPts val="560"/>
              </a:spcBef>
              <a:spcAft>
                <a:spcPts val="0"/>
              </a:spcAft>
              <a:buClr>
                <a:schemeClr val="hlink"/>
              </a:buClr>
              <a:buSzPct val="59999"/>
              <a:buFont typeface="Times New Roman"/>
              <a:buChar char="■"/>
            </a:pPr>
            <a:r>
              <a:rPr b="0" i="0" lang="en-US" sz="2800" u="none" cap="none" strike="noStrike">
                <a:solidFill>
                  <a:schemeClr val="dk1"/>
                </a:solidFill>
                <a:latin typeface="Times New Roman"/>
                <a:ea typeface="Times New Roman"/>
                <a:cs typeface="Times New Roman"/>
                <a:sym typeface="Times New Roman"/>
              </a:rPr>
              <a:t>FOG-HEADLIGHTS ON LOW BEAM.</a:t>
            </a:r>
          </a:p>
          <a:p>
            <a:pPr indent="-342900" lvl="0" marL="342900" marR="0" rtl="0" algn="l">
              <a:lnSpc>
                <a:spcPct val="100000"/>
              </a:lnSpc>
              <a:spcBef>
                <a:spcPts val="560"/>
              </a:spcBef>
              <a:spcAft>
                <a:spcPts val="0"/>
              </a:spcAft>
              <a:buClr>
                <a:schemeClr val="hlink"/>
              </a:buClr>
              <a:buSzPct val="59999"/>
              <a:buFont typeface="Times New Roman"/>
              <a:buChar char="■"/>
            </a:pPr>
            <a:r>
              <a:rPr b="0" i="0" lang="en-US" sz="2800" u="none" cap="none" strike="noStrike">
                <a:solidFill>
                  <a:schemeClr val="dk1"/>
                </a:solidFill>
                <a:latin typeface="Times New Roman"/>
                <a:ea typeface="Times New Roman"/>
                <a:cs typeface="Times New Roman"/>
                <a:sym typeface="Times New Roman"/>
              </a:rPr>
              <a:t>SUN GLARE- USE SUNVISORS, USE LANE MARKERS.</a:t>
            </a:r>
          </a:p>
          <a:p>
            <a:pPr indent="-342900" lvl="0" marL="342900" marR="0" rtl="0" algn="l">
              <a:lnSpc>
                <a:spcPct val="100000"/>
              </a:lnSpc>
              <a:spcBef>
                <a:spcPts val="560"/>
              </a:spcBef>
              <a:spcAft>
                <a:spcPts val="0"/>
              </a:spcAft>
              <a:buClr>
                <a:schemeClr val="hlink"/>
              </a:buClr>
              <a:buSzPct val="59999"/>
              <a:buFont typeface="Times New Roman"/>
              <a:buChar char="■"/>
            </a:pPr>
            <a:r>
              <a:rPr b="0" i="0" lang="en-US" sz="2800" u="none" cap="none" strike="noStrike">
                <a:solidFill>
                  <a:schemeClr val="dk1"/>
                </a:solidFill>
                <a:latin typeface="Times New Roman"/>
                <a:ea typeface="Times New Roman"/>
                <a:cs typeface="Times New Roman"/>
                <a:sym typeface="Times New Roman"/>
              </a:rPr>
              <a:t>IN ALL CASES, IF VISIBILITY IS TOO BAD, PULL OVER , TURN ON EMERGENCY FLASHERS.</a:t>
            </a:r>
          </a:p>
        </p:txBody>
      </p:sp>
    </p:spTree>
  </p:cSld>
  <p:clrMapOvr>
    <a:masterClrMapping/>
  </p:clrMapOvr>
  <p:transition spd="slow">
    <p:cut/>
  </p:transition>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gradFill>
          <a:gsLst>
            <a:gs pos="0">
              <a:schemeClr val="lt2"/>
            </a:gs>
            <a:gs pos="100000">
              <a:schemeClr val="lt1"/>
            </a:gs>
          </a:gsLst>
          <a:lin ang="5400000" scaled="0"/>
        </a:gradFill>
      </p:bgPr>
    </p:bg>
    <p:spTree>
      <p:nvGrpSpPr>
        <p:cNvPr id="184" name="Shape 184"/>
        <p:cNvGrpSpPr/>
        <p:nvPr/>
      </p:nvGrpSpPr>
      <p:grpSpPr>
        <a:xfrm>
          <a:off x="0" y="0"/>
          <a:ext cx="0" cy="0"/>
          <a:chOff x="0" y="0"/>
          <a:chExt cx="0" cy="0"/>
        </a:xfrm>
      </p:grpSpPr>
      <p:sp>
        <p:nvSpPr>
          <p:cNvPr id="185" name="Shape 185"/>
          <p:cNvSpPr txBox="1"/>
          <p:nvPr>
            <p:ph type="title"/>
          </p:nvPr>
        </p:nvSpPr>
        <p:spPr>
          <a:xfrm>
            <a:off x="457200" y="277812"/>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dk2"/>
              </a:buClr>
              <a:buSzPct val="25000"/>
              <a:buFont typeface="Times New Roman"/>
              <a:buNone/>
            </a:pPr>
            <a:r>
              <a:rPr b="1" i="0" lang="en-US" sz="4400" u="none" cap="none" strike="noStrike">
                <a:solidFill>
                  <a:schemeClr val="dk2"/>
                </a:solidFill>
                <a:latin typeface="Times New Roman"/>
                <a:ea typeface="Times New Roman"/>
                <a:cs typeface="Times New Roman"/>
                <a:sym typeface="Times New Roman"/>
              </a:rPr>
              <a:t>NIGHT DRIVING</a:t>
            </a:r>
          </a:p>
        </p:txBody>
      </p:sp>
      <p:sp>
        <p:nvSpPr>
          <p:cNvPr id="186" name="Shape 186"/>
          <p:cNvSpPr txBox="1"/>
          <p:nvPr>
            <p:ph idx="1" type="body"/>
          </p:nvPr>
        </p:nvSpPr>
        <p:spPr>
          <a:xfrm>
            <a:off x="457200" y="1600200"/>
            <a:ext cx="8229600" cy="4530724"/>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hlink"/>
              </a:buClr>
              <a:buSzPct val="60000"/>
              <a:buFont typeface="Times New Roman"/>
              <a:buChar char="■"/>
            </a:pPr>
            <a:r>
              <a:rPr b="0" i="0" lang="en-US" sz="3200" u="none" cap="none" strike="noStrike">
                <a:solidFill>
                  <a:schemeClr val="dk1"/>
                </a:solidFill>
                <a:latin typeface="Times New Roman"/>
                <a:ea typeface="Times New Roman"/>
                <a:cs typeface="Times New Roman"/>
                <a:sym typeface="Times New Roman"/>
              </a:rPr>
              <a:t>90 % OF DECISIONS BASED ON WHAT YOU SEE WHILE DRIVING.</a:t>
            </a:r>
          </a:p>
          <a:p>
            <a:pPr indent="-342900" lvl="0" marL="342900" marR="0" rtl="0" algn="l">
              <a:lnSpc>
                <a:spcPct val="100000"/>
              </a:lnSpc>
              <a:spcBef>
                <a:spcPts val="640"/>
              </a:spcBef>
              <a:spcAft>
                <a:spcPts val="0"/>
              </a:spcAft>
              <a:buClr>
                <a:schemeClr val="hlink"/>
              </a:buClr>
              <a:buSzPct val="60000"/>
              <a:buFont typeface="Times New Roman"/>
              <a:buChar char="■"/>
            </a:pPr>
            <a:r>
              <a:rPr b="0" i="0" lang="en-US" sz="3200" u="none" cap="none" strike="noStrike">
                <a:solidFill>
                  <a:schemeClr val="dk1"/>
                </a:solidFill>
                <a:latin typeface="Times New Roman"/>
                <a:ea typeface="Times New Roman"/>
                <a:cs typeface="Times New Roman"/>
                <a:sym typeface="Times New Roman"/>
              </a:rPr>
              <a:t>FACTORS- SPEED,REACTION DISTANCE, BRAKING DISTANCE.</a:t>
            </a:r>
          </a:p>
          <a:p>
            <a:pPr indent="-342900" lvl="0" marL="342900" marR="0" rtl="0" algn="l">
              <a:lnSpc>
                <a:spcPct val="100000"/>
              </a:lnSpc>
              <a:spcBef>
                <a:spcPts val="640"/>
              </a:spcBef>
              <a:spcAft>
                <a:spcPts val="0"/>
              </a:spcAft>
              <a:buClr>
                <a:schemeClr val="hlink"/>
              </a:buClr>
              <a:buSzPct val="60000"/>
              <a:buFont typeface="Times New Roman"/>
              <a:buChar char="■"/>
            </a:pPr>
            <a:r>
              <a:rPr b="0" i="0" lang="en-US" sz="3200" u="none" cap="none" strike="noStrike">
                <a:solidFill>
                  <a:schemeClr val="dk1"/>
                </a:solidFill>
                <a:latin typeface="Times New Roman"/>
                <a:ea typeface="Times New Roman"/>
                <a:cs typeface="Times New Roman"/>
                <a:sym typeface="Times New Roman"/>
              </a:rPr>
              <a:t>SAFETY RULES WHILE DRIVING-</a:t>
            </a:r>
          </a:p>
          <a:p>
            <a:pPr indent="-342900" lvl="0" marL="342900" marR="0" rtl="0" algn="l">
              <a:lnSpc>
                <a:spcPct val="100000"/>
              </a:lnSpc>
              <a:spcBef>
                <a:spcPts val="640"/>
              </a:spcBef>
              <a:spcAft>
                <a:spcPts val="0"/>
              </a:spcAft>
              <a:buClr>
                <a:schemeClr val="hlink"/>
              </a:buClr>
              <a:buSzPct val="25000"/>
              <a:buFont typeface="Times New Roman"/>
              <a:buNone/>
            </a:pPr>
            <a:r>
              <a:rPr b="0" i="0" lang="en-US" sz="3200" u="none" cap="none" strike="noStrike">
                <a:solidFill>
                  <a:schemeClr val="dk1"/>
                </a:solidFill>
                <a:latin typeface="Times New Roman"/>
                <a:ea typeface="Times New Roman"/>
                <a:cs typeface="Times New Roman"/>
                <a:sym typeface="Times New Roman"/>
              </a:rPr>
              <a:t>-DRIVE SLOWER</a:t>
            </a:r>
          </a:p>
          <a:p>
            <a:pPr indent="-342900" lvl="0" marL="342900" marR="0" rtl="0" algn="l">
              <a:lnSpc>
                <a:spcPct val="100000"/>
              </a:lnSpc>
              <a:spcBef>
                <a:spcPts val="640"/>
              </a:spcBef>
              <a:spcAft>
                <a:spcPts val="0"/>
              </a:spcAft>
              <a:buClr>
                <a:schemeClr val="hlink"/>
              </a:buClr>
              <a:buSzPct val="25000"/>
              <a:buFont typeface="Times New Roman"/>
              <a:buNone/>
            </a:pPr>
            <a:r>
              <a:rPr b="0" i="0" lang="en-US" sz="3200" u="none" cap="none" strike="noStrike">
                <a:solidFill>
                  <a:schemeClr val="dk1"/>
                </a:solidFill>
                <a:latin typeface="Times New Roman"/>
                <a:ea typeface="Times New Roman"/>
                <a:cs typeface="Times New Roman"/>
                <a:sym typeface="Times New Roman"/>
              </a:rPr>
              <a:t>-ALLOW FOR MORE SAFETY MARGINS.</a:t>
            </a:r>
          </a:p>
        </p:txBody>
      </p:sp>
    </p:spTree>
  </p:cSld>
  <p:clrMapOvr>
    <a:masterClrMapping/>
  </p:clrMapOvr>
  <p:transition spd="slow">
    <p:cut/>
  </p:transition>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gradFill>
          <a:gsLst>
            <a:gs pos="0">
              <a:schemeClr val="lt2"/>
            </a:gs>
            <a:gs pos="100000">
              <a:schemeClr val="lt1"/>
            </a:gs>
          </a:gsLst>
          <a:lin ang="5400000" scaled="0"/>
        </a:gradFill>
      </p:bgPr>
    </p:bg>
    <p:spTree>
      <p:nvGrpSpPr>
        <p:cNvPr id="190" name="Shape 190"/>
        <p:cNvGrpSpPr/>
        <p:nvPr/>
      </p:nvGrpSpPr>
      <p:grpSpPr>
        <a:xfrm>
          <a:off x="0" y="0"/>
          <a:ext cx="0" cy="0"/>
          <a:chOff x="0" y="0"/>
          <a:chExt cx="0" cy="0"/>
        </a:xfrm>
      </p:grpSpPr>
      <p:sp>
        <p:nvSpPr>
          <p:cNvPr id="191" name="Shape 191"/>
          <p:cNvSpPr txBox="1"/>
          <p:nvPr>
            <p:ph type="title"/>
          </p:nvPr>
        </p:nvSpPr>
        <p:spPr>
          <a:xfrm>
            <a:off x="457200" y="277812"/>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dk2"/>
              </a:buClr>
              <a:buSzPct val="25000"/>
              <a:buFont typeface="Times New Roman"/>
              <a:buNone/>
            </a:pPr>
            <a:r>
              <a:rPr b="1" i="0" lang="en-US" sz="4400" u="none" cap="none" strike="noStrike">
                <a:solidFill>
                  <a:schemeClr val="dk2"/>
                </a:solidFill>
                <a:latin typeface="Times New Roman"/>
                <a:ea typeface="Times New Roman"/>
                <a:cs typeface="Times New Roman"/>
                <a:sym typeface="Times New Roman"/>
              </a:rPr>
              <a:t>CITY DRIVING</a:t>
            </a:r>
          </a:p>
        </p:txBody>
      </p:sp>
      <p:sp>
        <p:nvSpPr>
          <p:cNvPr id="192" name="Shape 192"/>
          <p:cNvSpPr txBox="1"/>
          <p:nvPr>
            <p:ph idx="1" type="body"/>
          </p:nvPr>
        </p:nvSpPr>
        <p:spPr>
          <a:xfrm>
            <a:off x="457200" y="1600200"/>
            <a:ext cx="8229600" cy="4530724"/>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hlink"/>
              </a:buClr>
              <a:buSzPct val="60000"/>
              <a:buFont typeface="Times New Roman"/>
              <a:buChar char="■"/>
            </a:pPr>
            <a:r>
              <a:rPr b="0" i="0" lang="en-US" sz="3200" u="none" cap="none" strike="noStrike">
                <a:solidFill>
                  <a:schemeClr val="dk1"/>
                </a:solidFill>
                <a:latin typeface="Times New Roman"/>
                <a:ea typeface="Times New Roman"/>
                <a:cs typeface="Times New Roman"/>
                <a:sym typeface="Times New Roman"/>
              </a:rPr>
              <a:t>ALWAYS YIELD TO PEDESTRIANS IN A CROSSWALK.</a:t>
            </a:r>
          </a:p>
          <a:p>
            <a:pPr indent="-342900" lvl="0" marL="342900" marR="0" rtl="0" algn="l">
              <a:lnSpc>
                <a:spcPct val="100000"/>
              </a:lnSpc>
              <a:spcBef>
                <a:spcPts val="640"/>
              </a:spcBef>
              <a:spcAft>
                <a:spcPts val="0"/>
              </a:spcAft>
              <a:buClr>
                <a:schemeClr val="hlink"/>
              </a:buClr>
              <a:buSzPct val="60000"/>
              <a:buFont typeface="Times New Roman"/>
              <a:buChar char="■"/>
            </a:pPr>
            <a:r>
              <a:rPr b="0" i="0" lang="en-US" sz="3200" u="none" cap="none" strike="noStrike">
                <a:solidFill>
                  <a:schemeClr val="dk1"/>
                </a:solidFill>
                <a:latin typeface="Times New Roman"/>
                <a:ea typeface="Times New Roman"/>
                <a:cs typeface="Times New Roman"/>
                <a:sym typeface="Times New Roman"/>
              </a:rPr>
              <a:t>SHOULD LOOK 12 SECONDS AHEAD. THIS MEANS THAT YOU SHOULD BE ABLE TO SEE AN OBJECT FAR ENOUGH AHEAD SO THAT IT TAKES 12 SECONDS TO GET TO IT. ( ABOUT 1 CITY BLOCK ).</a:t>
            </a:r>
          </a:p>
        </p:txBody>
      </p:sp>
    </p:spTree>
  </p:cSld>
  <p:clrMapOvr>
    <a:masterClrMapping/>
  </p:clrMapOvr>
  <p:transition spd="slow">
    <p:cut/>
  </p:transition>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gradFill>
          <a:gsLst>
            <a:gs pos="0">
              <a:schemeClr val="lt2"/>
            </a:gs>
            <a:gs pos="100000">
              <a:schemeClr val="lt1"/>
            </a:gs>
          </a:gsLst>
          <a:lin ang="5400000" scaled="0"/>
        </a:gradFill>
      </p:bgPr>
    </p:bg>
    <p:spTree>
      <p:nvGrpSpPr>
        <p:cNvPr id="196" name="Shape 196"/>
        <p:cNvGrpSpPr/>
        <p:nvPr/>
      </p:nvGrpSpPr>
      <p:grpSpPr>
        <a:xfrm>
          <a:off x="0" y="0"/>
          <a:ext cx="0" cy="0"/>
          <a:chOff x="0" y="0"/>
          <a:chExt cx="0" cy="0"/>
        </a:xfrm>
      </p:grpSpPr>
      <p:sp>
        <p:nvSpPr>
          <p:cNvPr id="197" name="Shape 197"/>
          <p:cNvSpPr txBox="1"/>
          <p:nvPr>
            <p:ph type="title"/>
          </p:nvPr>
        </p:nvSpPr>
        <p:spPr>
          <a:xfrm>
            <a:off x="457200" y="277812"/>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dk2"/>
              </a:buClr>
              <a:buSzPct val="25000"/>
              <a:buFont typeface="Times New Roman"/>
              <a:buNone/>
            </a:pPr>
            <a:r>
              <a:rPr b="1" i="0" lang="en-US" sz="4400" u="none" cap="none" strike="noStrike">
                <a:solidFill>
                  <a:schemeClr val="dk2"/>
                </a:solidFill>
                <a:latin typeface="Times New Roman"/>
                <a:ea typeface="Times New Roman"/>
                <a:cs typeface="Times New Roman"/>
                <a:sym typeface="Times New Roman"/>
              </a:rPr>
              <a:t>TIRE BLOWOUT</a:t>
            </a:r>
          </a:p>
        </p:txBody>
      </p:sp>
      <p:sp>
        <p:nvSpPr>
          <p:cNvPr id="198" name="Shape 198"/>
          <p:cNvSpPr txBox="1"/>
          <p:nvPr>
            <p:ph idx="1" type="body"/>
          </p:nvPr>
        </p:nvSpPr>
        <p:spPr>
          <a:xfrm>
            <a:off x="457200" y="1600200"/>
            <a:ext cx="8229600" cy="4530724"/>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hlink"/>
              </a:buClr>
              <a:buSzPct val="60000"/>
              <a:buFont typeface="Times New Roman"/>
              <a:buChar char="■"/>
            </a:pPr>
            <a:r>
              <a:rPr b="0" i="0" lang="en-US" sz="3200" u="none" cap="none" strike="noStrike">
                <a:solidFill>
                  <a:schemeClr val="dk1"/>
                </a:solidFill>
                <a:latin typeface="Times New Roman"/>
                <a:ea typeface="Times New Roman"/>
                <a:cs typeface="Times New Roman"/>
                <a:sym typeface="Times New Roman"/>
              </a:rPr>
              <a:t>REMOVE FOOT FROM GAS BUT DO NOT PUSH BRAKES.</a:t>
            </a:r>
          </a:p>
          <a:p>
            <a:pPr indent="-342900" lvl="0" marL="342900" marR="0" rtl="0" algn="l">
              <a:lnSpc>
                <a:spcPct val="100000"/>
              </a:lnSpc>
              <a:spcBef>
                <a:spcPts val="640"/>
              </a:spcBef>
              <a:spcAft>
                <a:spcPts val="0"/>
              </a:spcAft>
              <a:buClr>
                <a:schemeClr val="hlink"/>
              </a:buClr>
              <a:buSzPct val="60000"/>
              <a:buFont typeface="Times New Roman"/>
              <a:buChar char="■"/>
            </a:pPr>
            <a:r>
              <a:rPr b="0" i="0" lang="en-US" sz="3200" u="none" cap="none" strike="noStrike">
                <a:solidFill>
                  <a:schemeClr val="dk1"/>
                </a:solidFill>
                <a:latin typeface="Times New Roman"/>
                <a:ea typeface="Times New Roman"/>
                <a:cs typeface="Times New Roman"/>
                <a:sym typeface="Times New Roman"/>
              </a:rPr>
              <a:t>GRIP WHEEL FIRMLY.</a:t>
            </a:r>
          </a:p>
          <a:p>
            <a:pPr indent="-342900" lvl="0" marL="342900" marR="0" rtl="0" algn="l">
              <a:lnSpc>
                <a:spcPct val="100000"/>
              </a:lnSpc>
              <a:spcBef>
                <a:spcPts val="640"/>
              </a:spcBef>
              <a:spcAft>
                <a:spcPts val="0"/>
              </a:spcAft>
              <a:buClr>
                <a:schemeClr val="hlink"/>
              </a:buClr>
              <a:buSzPct val="60000"/>
              <a:buFont typeface="Times New Roman"/>
              <a:buChar char="■"/>
            </a:pPr>
            <a:r>
              <a:rPr b="0" i="0" lang="en-US" sz="3200" u="none" cap="none" strike="noStrike">
                <a:solidFill>
                  <a:schemeClr val="dk1"/>
                </a:solidFill>
                <a:latin typeface="Times New Roman"/>
                <a:ea typeface="Times New Roman"/>
                <a:cs typeface="Times New Roman"/>
                <a:sym typeface="Times New Roman"/>
              </a:rPr>
              <a:t>COAST TO A STOP AS YOU PULL OFF THE ROAD.</a:t>
            </a:r>
          </a:p>
        </p:txBody>
      </p:sp>
    </p:spTree>
  </p:cSld>
  <p:clrMapOvr>
    <a:masterClrMapping/>
  </p:clrMapOvr>
  <p:transition spd="slow">
    <p:cut/>
  </p:transition>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02" name="Shape 202"/>
        <p:cNvGrpSpPr/>
        <p:nvPr/>
      </p:nvGrpSpPr>
      <p:grpSpPr>
        <a:xfrm>
          <a:off x="0" y="0"/>
          <a:ext cx="0" cy="0"/>
          <a:chOff x="0" y="0"/>
          <a:chExt cx="0" cy="0"/>
        </a:xfrm>
      </p:grpSpPr>
      <p:sp>
        <p:nvSpPr>
          <p:cNvPr id="203" name="Shape 203"/>
          <p:cNvSpPr txBox="1"/>
          <p:nvPr>
            <p:ph type="title"/>
          </p:nvPr>
        </p:nvSpPr>
        <p:spPr>
          <a:xfrm>
            <a:off x="457200" y="277782"/>
            <a:ext cx="8229600" cy="2819400"/>
          </a:xfrm>
          <a:prstGeom prst="rect">
            <a:avLst/>
          </a:prstGeom>
        </p:spPr>
        <p:txBody>
          <a:bodyPr anchorCtr="0" anchor="ctr" bIns="91425" lIns="91425" rIns="91425" tIns="91425">
            <a:noAutofit/>
          </a:bodyPr>
          <a:lstStyle/>
          <a:p>
            <a:pPr lvl="0" rtl="0">
              <a:spcBef>
                <a:spcPts val="0"/>
              </a:spcBef>
              <a:buClr>
                <a:srgbClr val="000000"/>
              </a:buClr>
              <a:buSzPct val="25000"/>
              <a:buFont typeface="Arial"/>
              <a:buNone/>
            </a:pPr>
            <a:r>
              <a:rPr b="1" lang="en-US" sz="6000">
                <a:solidFill>
                  <a:schemeClr val="dk2"/>
                </a:solidFill>
                <a:latin typeface="Times New Roman"/>
                <a:ea typeface="Times New Roman"/>
                <a:cs typeface="Times New Roman"/>
                <a:sym typeface="Times New Roman"/>
              </a:rPr>
              <a:t>How do you avoid a collision?</a:t>
            </a:r>
          </a:p>
          <a:p>
            <a:pPr lvl="0">
              <a:spcBef>
                <a:spcPts val="0"/>
              </a:spcBef>
              <a:buNone/>
            </a:pPr>
            <a:r>
              <a:t/>
            </a:r>
            <a:endParaRPr/>
          </a:p>
        </p:txBody>
      </p:sp>
      <p:sp>
        <p:nvSpPr>
          <p:cNvPr id="204" name="Shape 204"/>
          <p:cNvSpPr txBox="1"/>
          <p:nvPr>
            <p:ph idx="1" type="body"/>
          </p:nvPr>
        </p:nvSpPr>
        <p:spPr>
          <a:xfrm>
            <a:off x="457200" y="3433800"/>
            <a:ext cx="8229600" cy="2696999"/>
          </a:xfrm>
          <a:prstGeom prst="rect">
            <a:avLst/>
          </a:prstGeom>
        </p:spPr>
        <p:txBody>
          <a:bodyPr anchorCtr="0" anchor="t" bIns="91425" lIns="91425" rIns="91425" tIns="91425">
            <a:noAutofit/>
          </a:bodyPr>
          <a:lstStyle/>
          <a:p>
            <a:pPr indent="-69850" lvl="0" marL="0" rtl="0" algn="ctr">
              <a:spcBef>
                <a:spcPts val="0"/>
              </a:spcBef>
              <a:buClr>
                <a:srgbClr val="000000"/>
              </a:buClr>
              <a:buSzPct val="25000"/>
              <a:buFont typeface="Arial"/>
              <a:buNone/>
            </a:pPr>
            <a:r>
              <a:rPr b="1" i="1" lang="en-US" sz="6000">
                <a:solidFill>
                  <a:schemeClr val="dk2"/>
                </a:solidFill>
                <a:latin typeface="Times New Roman"/>
                <a:ea typeface="Times New Roman"/>
                <a:cs typeface="Times New Roman"/>
                <a:sym typeface="Times New Roman"/>
              </a:rPr>
              <a:t>What if you can’t...?</a:t>
            </a:r>
          </a:p>
          <a:p>
            <a:pPr indent="0" lvl="0" marL="0">
              <a:spcBef>
                <a:spcPts val="0"/>
              </a:spcBef>
              <a:buNone/>
            </a:pPr>
            <a:r>
              <a:t/>
            </a:r>
            <a:endParaRPr/>
          </a:p>
        </p:txBody>
      </p:sp>
    </p:spTree>
  </p:cSld>
  <p:clrMapOvr>
    <a:masterClrMapping/>
  </p:clrMapOvr>
  <p:transition spd="slow">
    <p:cut/>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3"/>
                                        </p:tgtEl>
                                        <p:attrNameLst>
                                          <p:attrName>style.visibility</p:attrName>
                                        </p:attrNameLst>
                                      </p:cBhvr>
                                      <p:to>
                                        <p:strVal val="visible"/>
                                      </p:to>
                                    </p:set>
                                    <p:animEffect filter="fade" transition="in">
                                      <p:cBhvr>
                                        <p:cTn dur="1000"/>
                                        <p:tgtEl>
                                          <p:spTgt spid="203"/>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4"/>
                                        </p:tgtEl>
                                        <p:attrNameLst>
                                          <p:attrName>style.visibility</p:attrName>
                                        </p:attrNameLst>
                                      </p:cBhvr>
                                      <p:to>
                                        <p:strVal val="visible"/>
                                      </p:to>
                                    </p:set>
                                    <p:animEffect filter="fade" transition="in">
                                      <p:cBhvr>
                                        <p:cTn dur="1000"/>
                                        <p:tgtEl>
                                          <p:spTgt spid="204"/>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gradFill>
          <a:gsLst>
            <a:gs pos="0">
              <a:schemeClr val="lt2"/>
            </a:gs>
            <a:gs pos="100000">
              <a:schemeClr val="lt1"/>
            </a:gs>
          </a:gsLst>
          <a:lin ang="5400000" scaled="0"/>
        </a:gradFill>
      </p:bgPr>
    </p:bg>
    <p:spTree>
      <p:nvGrpSpPr>
        <p:cNvPr id="208" name="Shape 208"/>
        <p:cNvGrpSpPr/>
        <p:nvPr/>
      </p:nvGrpSpPr>
      <p:grpSpPr>
        <a:xfrm>
          <a:off x="0" y="0"/>
          <a:ext cx="0" cy="0"/>
          <a:chOff x="0" y="0"/>
          <a:chExt cx="0" cy="0"/>
        </a:xfrm>
      </p:grpSpPr>
      <p:sp>
        <p:nvSpPr>
          <p:cNvPr id="209" name="Shape 209"/>
          <p:cNvSpPr txBox="1"/>
          <p:nvPr>
            <p:ph type="title"/>
          </p:nvPr>
        </p:nvSpPr>
        <p:spPr>
          <a:xfrm>
            <a:off x="457200" y="277812"/>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dk2"/>
              </a:buClr>
              <a:buSzPct val="25000"/>
              <a:buFont typeface="Times New Roman"/>
              <a:buNone/>
            </a:pPr>
            <a:r>
              <a:rPr b="1" i="0" lang="en-US" sz="4400" u="none" cap="none" strike="noStrike">
                <a:solidFill>
                  <a:schemeClr val="dk2"/>
                </a:solidFill>
                <a:latin typeface="Times New Roman"/>
                <a:ea typeface="Times New Roman"/>
                <a:cs typeface="Times New Roman"/>
                <a:sym typeface="Times New Roman"/>
              </a:rPr>
              <a:t>AVOIDING COLLISIONS</a:t>
            </a:r>
          </a:p>
        </p:txBody>
      </p:sp>
      <p:sp>
        <p:nvSpPr>
          <p:cNvPr id="210" name="Shape 210"/>
          <p:cNvSpPr txBox="1"/>
          <p:nvPr>
            <p:ph idx="1" type="body"/>
          </p:nvPr>
        </p:nvSpPr>
        <p:spPr>
          <a:xfrm>
            <a:off x="457200" y="1600200"/>
            <a:ext cx="8229600" cy="4530724"/>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hlink"/>
              </a:buClr>
              <a:buSzPct val="60000"/>
              <a:buFont typeface="Times New Roman"/>
              <a:buChar char="■"/>
            </a:pPr>
            <a:r>
              <a:rPr b="0" i="0" lang="en-US" sz="3200" u="none" cap="none" strike="noStrike">
                <a:solidFill>
                  <a:schemeClr val="dk1"/>
                </a:solidFill>
                <a:latin typeface="Times New Roman"/>
                <a:ea typeface="Times New Roman"/>
                <a:cs typeface="Times New Roman"/>
                <a:sym typeface="Times New Roman"/>
              </a:rPr>
              <a:t>ONE OF THREE THINGS TO DO.</a:t>
            </a:r>
          </a:p>
          <a:p>
            <a:pPr indent="-342900" lvl="0" marL="342900" marR="0" rtl="0" algn="l">
              <a:lnSpc>
                <a:spcPct val="90000"/>
              </a:lnSpc>
              <a:spcBef>
                <a:spcPts val="640"/>
              </a:spcBef>
              <a:spcAft>
                <a:spcPts val="0"/>
              </a:spcAft>
              <a:buClr>
                <a:schemeClr val="hlink"/>
              </a:buClr>
              <a:buSzPct val="60000"/>
              <a:buFont typeface="Times New Roman"/>
              <a:buChar char="■"/>
            </a:pPr>
            <a:r>
              <a:rPr b="0" i="0" lang="en-US" sz="3200" u="none" cap="none" strike="noStrike">
                <a:solidFill>
                  <a:schemeClr val="dk1"/>
                </a:solidFill>
                <a:latin typeface="Times New Roman"/>
                <a:ea typeface="Times New Roman"/>
                <a:cs typeface="Times New Roman"/>
                <a:sym typeface="Times New Roman"/>
              </a:rPr>
              <a:t>STOP QUICKLY</a:t>
            </a:r>
          </a:p>
          <a:p>
            <a:pPr indent="-342900" lvl="0" marL="342900" marR="0" rtl="0" algn="l">
              <a:lnSpc>
                <a:spcPct val="90000"/>
              </a:lnSpc>
              <a:spcBef>
                <a:spcPts val="640"/>
              </a:spcBef>
              <a:spcAft>
                <a:spcPts val="0"/>
              </a:spcAft>
              <a:buClr>
                <a:schemeClr val="hlink"/>
              </a:buClr>
              <a:buSzPct val="60000"/>
              <a:buFont typeface="Times New Roman"/>
              <a:buChar char="■"/>
            </a:pPr>
            <a:r>
              <a:rPr b="0" i="0" lang="en-US" sz="3200" u="none" cap="none" strike="noStrike">
                <a:solidFill>
                  <a:schemeClr val="dk1"/>
                </a:solidFill>
                <a:latin typeface="Times New Roman"/>
                <a:ea typeface="Times New Roman"/>
                <a:cs typeface="Times New Roman"/>
                <a:sym typeface="Times New Roman"/>
              </a:rPr>
              <a:t>TURN QUICKLY</a:t>
            </a:r>
          </a:p>
          <a:p>
            <a:pPr indent="-342900" lvl="0" marL="342900" marR="0" rtl="0" algn="l">
              <a:lnSpc>
                <a:spcPct val="90000"/>
              </a:lnSpc>
              <a:spcBef>
                <a:spcPts val="640"/>
              </a:spcBef>
              <a:spcAft>
                <a:spcPts val="0"/>
              </a:spcAft>
              <a:buClr>
                <a:schemeClr val="hlink"/>
              </a:buClr>
              <a:buSzPct val="60000"/>
              <a:buFont typeface="Times New Roman"/>
              <a:buChar char="■"/>
            </a:pPr>
            <a:r>
              <a:rPr b="0" i="0" lang="en-US" sz="3200" u="none" cap="none" strike="noStrike">
                <a:solidFill>
                  <a:schemeClr val="dk1"/>
                </a:solidFill>
                <a:latin typeface="Times New Roman"/>
                <a:ea typeface="Times New Roman"/>
                <a:cs typeface="Times New Roman"/>
                <a:sym typeface="Times New Roman"/>
              </a:rPr>
              <a:t>SPEED UP</a:t>
            </a:r>
          </a:p>
          <a:p>
            <a:pPr indent="-342900" lvl="0" marL="342900" marR="0" rtl="0" algn="l">
              <a:lnSpc>
                <a:spcPct val="90000"/>
              </a:lnSpc>
              <a:spcBef>
                <a:spcPts val="640"/>
              </a:spcBef>
              <a:spcAft>
                <a:spcPts val="0"/>
              </a:spcAft>
              <a:buClr>
                <a:schemeClr val="dk1"/>
              </a:buClr>
              <a:buSzPct val="60000"/>
              <a:buFont typeface="Times New Roman"/>
              <a:buChar char="■"/>
            </a:pPr>
            <a:r>
              <a:rPr b="0" i="0" lang="en-US" sz="3200" u="none" cap="none" strike="noStrike">
                <a:solidFill>
                  <a:schemeClr val="dk1"/>
                </a:solidFill>
                <a:latin typeface="Times New Roman"/>
                <a:ea typeface="Times New Roman"/>
                <a:cs typeface="Times New Roman"/>
                <a:sym typeface="Times New Roman"/>
              </a:rPr>
              <a:t>IF COLLISION IS UNAVOIDABLE, HIT SOMETHING THAT WILL GIVE WAY OR SOMETHING GOING IN THE SAME DIRECTION. TRY TO MAKE IT A GLANCING BLOW.</a:t>
            </a:r>
          </a:p>
        </p:txBody>
      </p:sp>
    </p:spTree>
  </p:cSld>
  <p:clrMapOvr>
    <a:masterClrMapping/>
  </p:clrMapOvr>
  <p:transition spd="slow">
    <p:cut/>
  </p:transition>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gradFill>
          <a:gsLst>
            <a:gs pos="0">
              <a:schemeClr val="lt2"/>
            </a:gs>
            <a:gs pos="100000">
              <a:schemeClr val="lt1"/>
            </a:gs>
          </a:gsLst>
          <a:lin ang="5400000" scaled="0"/>
        </a:gradFill>
      </p:bgPr>
    </p:bg>
    <p:spTree>
      <p:nvGrpSpPr>
        <p:cNvPr id="214" name="Shape 214"/>
        <p:cNvGrpSpPr/>
        <p:nvPr/>
      </p:nvGrpSpPr>
      <p:grpSpPr>
        <a:xfrm>
          <a:off x="0" y="0"/>
          <a:ext cx="0" cy="0"/>
          <a:chOff x="0" y="0"/>
          <a:chExt cx="0" cy="0"/>
        </a:xfrm>
      </p:grpSpPr>
      <p:sp>
        <p:nvSpPr>
          <p:cNvPr id="215" name="Shape 215"/>
          <p:cNvSpPr txBox="1"/>
          <p:nvPr>
            <p:ph type="title"/>
          </p:nvPr>
        </p:nvSpPr>
        <p:spPr>
          <a:xfrm>
            <a:off x="457200" y="277812"/>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dk2"/>
              </a:buClr>
              <a:buSzPct val="25000"/>
              <a:buFont typeface="Times New Roman"/>
              <a:buNone/>
            </a:pPr>
            <a:r>
              <a:rPr b="1" i="0" lang="en-US" sz="4400" u="none" cap="none" strike="noStrike">
                <a:solidFill>
                  <a:schemeClr val="dk2"/>
                </a:solidFill>
                <a:latin typeface="Times New Roman"/>
                <a:ea typeface="Times New Roman"/>
                <a:cs typeface="Times New Roman"/>
                <a:sym typeface="Times New Roman"/>
              </a:rPr>
              <a:t>AFTER A COLLISION</a:t>
            </a:r>
          </a:p>
        </p:txBody>
      </p:sp>
      <p:sp>
        <p:nvSpPr>
          <p:cNvPr id="216" name="Shape 216"/>
          <p:cNvSpPr txBox="1"/>
          <p:nvPr>
            <p:ph idx="1" type="body"/>
          </p:nvPr>
        </p:nvSpPr>
        <p:spPr>
          <a:xfrm>
            <a:off x="457200" y="1600200"/>
            <a:ext cx="8229600" cy="4530724"/>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hlink"/>
              </a:buClr>
              <a:buSzPct val="60000"/>
              <a:buFont typeface="Times New Roman"/>
              <a:buChar char="■"/>
            </a:pPr>
            <a:r>
              <a:rPr b="0" i="0" lang="en-US" sz="3200" u="none" cap="none" strike="noStrike">
                <a:solidFill>
                  <a:schemeClr val="dk1"/>
                </a:solidFill>
                <a:latin typeface="Times New Roman"/>
                <a:ea typeface="Times New Roman"/>
                <a:cs typeface="Times New Roman"/>
                <a:sym typeface="Times New Roman"/>
              </a:rPr>
              <a:t>STOP THE VEHICLE</a:t>
            </a:r>
          </a:p>
          <a:p>
            <a:pPr indent="-342900" lvl="0" marL="342900" marR="0" rtl="0" algn="l">
              <a:lnSpc>
                <a:spcPct val="100000"/>
              </a:lnSpc>
              <a:spcBef>
                <a:spcPts val="640"/>
              </a:spcBef>
              <a:spcAft>
                <a:spcPts val="0"/>
              </a:spcAft>
              <a:buClr>
                <a:schemeClr val="hlink"/>
              </a:buClr>
              <a:buSzPct val="60000"/>
              <a:buFont typeface="Times New Roman"/>
              <a:buChar char="■"/>
            </a:pPr>
            <a:r>
              <a:rPr b="0" i="0" lang="en-US" sz="3200" u="none" cap="none" strike="noStrike">
                <a:solidFill>
                  <a:schemeClr val="dk1"/>
                </a:solidFill>
                <a:latin typeface="Times New Roman"/>
                <a:ea typeface="Times New Roman"/>
                <a:cs typeface="Times New Roman"/>
                <a:sym typeface="Times New Roman"/>
              </a:rPr>
              <a:t>REMAIN CALM</a:t>
            </a:r>
          </a:p>
          <a:p>
            <a:pPr indent="-342900" lvl="0" marL="342900" marR="0" rtl="0" algn="l">
              <a:lnSpc>
                <a:spcPct val="100000"/>
              </a:lnSpc>
              <a:spcBef>
                <a:spcPts val="640"/>
              </a:spcBef>
              <a:spcAft>
                <a:spcPts val="0"/>
              </a:spcAft>
              <a:buClr>
                <a:schemeClr val="hlink"/>
              </a:buClr>
              <a:buSzPct val="60000"/>
              <a:buFont typeface="Times New Roman"/>
              <a:buChar char="■"/>
            </a:pPr>
            <a:r>
              <a:rPr b="0" i="0" lang="en-US" sz="3200" u="none" cap="none" strike="noStrike">
                <a:solidFill>
                  <a:schemeClr val="dk1"/>
                </a:solidFill>
                <a:latin typeface="Times New Roman"/>
                <a:ea typeface="Times New Roman"/>
                <a:cs typeface="Times New Roman"/>
                <a:sym typeface="Times New Roman"/>
              </a:rPr>
              <a:t>NOTIFY THE POLICE</a:t>
            </a:r>
          </a:p>
          <a:p>
            <a:pPr indent="-342900" lvl="0" marL="342900" marR="0" rtl="0" algn="l">
              <a:lnSpc>
                <a:spcPct val="100000"/>
              </a:lnSpc>
              <a:spcBef>
                <a:spcPts val="640"/>
              </a:spcBef>
              <a:spcAft>
                <a:spcPts val="0"/>
              </a:spcAft>
              <a:buClr>
                <a:schemeClr val="hlink"/>
              </a:buClr>
              <a:buSzPct val="60000"/>
              <a:buFont typeface="Times New Roman"/>
              <a:buChar char="■"/>
            </a:pPr>
            <a:r>
              <a:rPr b="0" i="0" lang="en-US" sz="3200" u="none" cap="none" strike="noStrike">
                <a:solidFill>
                  <a:schemeClr val="dk1"/>
                </a:solidFill>
                <a:latin typeface="Times New Roman"/>
                <a:ea typeface="Times New Roman"/>
                <a:cs typeface="Times New Roman"/>
                <a:sym typeface="Times New Roman"/>
              </a:rPr>
              <a:t>WAIT AT THE SCENE</a:t>
            </a:r>
          </a:p>
          <a:p>
            <a:pPr indent="-342900" lvl="0" marL="342900" marR="0" rtl="0" algn="l">
              <a:lnSpc>
                <a:spcPct val="100000"/>
              </a:lnSpc>
              <a:spcBef>
                <a:spcPts val="640"/>
              </a:spcBef>
              <a:spcAft>
                <a:spcPts val="0"/>
              </a:spcAft>
              <a:buClr>
                <a:schemeClr val="hlink"/>
              </a:buClr>
              <a:buSzPct val="60000"/>
              <a:buFont typeface="Times New Roman"/>
              <a:buChar char="■"/>
            </a:pPr>
            <a:r>
              <a:rPr b="0" i="0" lang="en-US" sz="3200" u="none" cap="none" strike="noStrike">
                <a:solidFill>
                  <a:schemeClr val="dk1"/>
                </a:solidFill>
                <a:latin typeface="Times New Roman"/>
                <a:ea typeface="Times New Roman"/>
                <a:cs typeface="Times New Roman"/>
                <a:sym typeface="Times New Roman"/>
              </a:rPr>
              <a:t>IF DAMAGE, POLICE MUST BE NOTIFIED.</a:t>
            </a:r>
          </a:p>
          <a:p>
            <a:pPr indent="-342900" lvl="0" marL="342900" marR="0" rtl="0" algn="l">
              <a:lnSpc>
                <a:spcPct val="100000"/>
              </a:lnSpc>
              <a:spcBef>
                <a:spcPts val="640"/>
              </a:spcBef>
              <a:spcAft>
                <a:spcPts val="0"/>
              </a:spcAft>
              <a:buClr>
                <a:schemeClr val="hlink"/>
              </a:buClr>
              <a:buSzPct val="60000"/>
              <a:buFont typeface="Times New Roman"/>
              <a:buChar char="■"/>
            </a:pPr>
            <a:r>
              <a:rPr b="0" i="0" lang="en-US" sz="3200" u="none" cap="none" strike="noStrike">
                <a:solidFill>
                  <a:schemeClr val="dk1"/>
                </a:solidFill>
                <a:latin typeface="Times New Roman"/>
                <a:ea typeface="Times New Roman"/>
                <a:cs typeface="Times New Roman"/>
                <a:sym typeface="Times New Roman"/>
              </a:rPr>
              <a:t>GIVE POLICE AS MANY FACTS ABOUT THE ACCIDENT.</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gradFill>
          <a:gsLst>
            <a:gs pos="0">
              <a:schemeClr val="lt2"/>
            </a:gs>
            <a:gs pos="100000">
              <a:schemeClr val="lt1"/>
            </a:gs>
          </a:gsLst>
          <a:lin ang="5400000" scaled="0"/>
        </a:gradFill>
      </p:bgPr>
    </p:bg>
    <p:spTree>
      <p:nvGrpSpPr>
        <p:cNvPr id="76" name="Shape 76"/>
        <p:cNvGrpSpPr/>
        <p:nvPr/>
      </p:nvGrpSpPr>
      <p:grpSpPr>
        <a:xfrm>
          <a:off x="0" y="0"/>
          <a:ext cx="0" cy="0"/>
          <a:chOff x="0" y="0"/>
          <a:chExt cx="0" cy="0"/>
        </a:xfrm>
      </p:grpSpPr>
      <p:sp>
        <p:nvSpPr>
          <p:cNvPr id="77" name="Shape 77"/>
          <p:cNvSpPr txBox="1"/>
          <p:nvPr>
            <p:ph type="title"/>
          </p:nvPr>
        </p:nvSpPr>
        <p:spPr>
          <a:xfrm>
            <a:off x="457200" y="277812"/>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dk2"/>
              </a:buClr>
              <a:buSzPct val="25000"/>
              <a:buFont typeface="Times New Roman"/>
              <a:buNone/>
            </a:pPr>
            <a:r>
              <a:rPr b="1" i="0" lang="en-US" sz="4400" u="none" cap="none" strike="noStrike">
                <a:solidFill>
                  <a:schemeClr val="dk2"/>
                </a:solidFill>
                <a:latin typeface="Times New Roman"/>
                <a:ea typeface="Times New Roman"/>
                <a:cs typeface="Times New Roman"/>
                <a:sym typeface="Times New Roman"/>
              </a:rPr>
              <a:t>DEFENSIVE  DRIVING</a:t>
            </a:r>
          </a:p>
        </p:txBody>
      </p:sp>
      <p:sp>
        <p:nvSpPr>
          <p:cNvPr id="78" name="Shape 78"/>
          <p:cNvSpPr txBox="1"/>
          <p:nvPr>
            <p:ph idx="1" type="body"/>
          </p:nvPr>
        </p:nvSpPr>
        <p:spPr>
          <a:xfrm>
            <a:off x="457200" y="1600200"/>
            <a:ext cx="8229600" cy="4530724"/>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hlink"/>
              </a:buClr>
              <a:buSzPct val="60000"/>
              <a:buFont typeface="Times New Roman"/>
              <a:buChar char="■"/>
            </a:pPr>
            <a:r>
              <a:rPr b="0" i="0" lang="en-US" sz="3200" u="none" cap="none" strike="noStrike">
                <a:solidFill>
                  <a:schemeClr val="dk1"/>
                </a:solidFill>
                <a:latin typeface="Times New Roman"/>
                <a:ea typeface="Times New Roman"/>
                <a:cs typeface="Times New Roman"/>
                <a:sym typeface="Times New Roman"/>
              </a:rPr>
              <a:t>PREVENTING A COLLISION</a:t>
            </a:r>
          </a:p>
          <a:p>
            <a:pPr indent="-342900" lvl="0" marL="342900" marR="0" rtl="0" algn="l">
              <a:lnSpc>
                <a:spcPct val="100000"/>
              </a:lnSpc>
              <a:spcBef>
                <a:spcPts val="640"/>
              </a:spcBef>
              <a:spcAft>
                <a:spcPts val="0"/>
              </a:spcAft>
              <a:buClr>
                <a:schemeClr val="hlink"/>
              </a:buClr>
              <a:buSzPct val="60000"/>
              <a:buFont typeface="Times New Roman"/>
              <a:buChar char="■"/>
            </a:pPr>
            <a:r>
              <a:rPr b="0" i="0" lang="en-US" sz="3200" u="none" cap="none" strike="noStrike">
                <a:solidFill>
                  <a:schemeClr val="dk1"/>
                </a:solidFill>
                <a:latin typeface="Times New Roman"/>
                <a:ea typeface="Times New Roman"/>
                <a:cs typeface="Times New Roman"/>
                <a:sym typeface="Times New Roman"/>
              </a:rPr>
              <a:t>MOST ACCIDENTS CAUSED BY DRIVER ERROR</a:t>
            </a:r>
          </a:p>
          <a:p>
            <a:pPr indent="-342900" lvl="0" marL="342900" marR="0" rtl="0" algn="l">
              <a:lnSpc>
                <a:spcPct val="100000"/>
              </a:lnSpc>
              <a:spcBef>
                <a:spcPts val="640"/>
              </a:spcBef>
              <a:spcAft>
                <a:spcPts val="0"/>
              </a:spcAft>
              <a:buClr>
                <a:schemeClr val="hlink"/>
              </a:buClr>
              <a:buSzPct val="60000"/>
              <a:buFont typeface="Times New Roman"/>
              <a:buChar char="■"/>
            </a:pPr>
            <a:r>
              <a:rPr b="0" i="0" lang="en-US" sz="3200" u="none" cap="none" strike="noStrike">
                <a:solidFill>
                  <a:schemeClr val="dk1"/>
                </a:solidFill>
                <a:latin typeface="Times New Roman"/>
                <a:ea typeface="Times New Roman"/>
                <a:cs typeface="Times New Roman"/>
                <a:sym typeface="Times New Roman"/>
              </a:rPr>
              <a:t>COLLISION – PREVENTION FORMULA</a:t>
            </a:r>
          </a:p>
          <a:p>
            <a:pPr indent="-342900" lvl="0" marL="342900" marR="0" rtl="0" algn="l">
              <a:lnSpc>
                <a:spcPct val="100000"/>
              </a:lnSpc>
              <a:spcBef>
                <a:spcPts val="640"/>
              </a:spcBef>
              <a:spcAft>
                <a:spcPts val="0"/>
              </a:spcAft>
              <a:buClr>
                <a:schemeClr val="hlink"/>
              </a:buClr>
              <a:buSzPct val="25000"/>
              <a:buFont typeface="Times New Roman"/>
              <a:buNone/>
            </a:pPr>
            <a:r>
              <a:rPr b="0" i="0" lang="en-US" sz="3200" u="none" cap="none" strike="noStrike">
                <a:solidFill>
                  <a:schemeClr val="dk1"/>
                </a:solidFill>
                <a:latin typeface="Times New Roman"/>
                <a:ea typeface="Times New Roman"/>
                <a:cs typeface="Times New Roman"/>
                <a:sym typeface="Times New Roman"/>
              </a:rPr>
              <a:t>	- BE ALERT</a:t>
            </a:r>
          </a:p>
          <a:p>
            <a:pPr indent="-342900" lvl="0" marL="342900" marR="0" rtl="0" algn="l">
              <a:lnSpc>
                <a:spcPct val="100000"/>
              </a:lnSpc>
              <a:spcBef>
                <a:spcPts val="640"/>
              </a:spcBef>
              <a:spcAft>
                <a:spcPts val="0"/>
              </a:spcAft>
              <a:buClr>
                <a:schemeClr val="hlink"/>
              </a:buClr>
              <a:buSzPct val="25000"/>
              <a:buFont typeface="Times New Roman"/>
              <a:buNone/>
            </a:pPr>
            <a:r>
              <a:rPr b="0" i="0" lang="en-US" sz="3200" u="none" cap="none" strike="noStrike">
                <a:solidFill>
                  <a:schemeClr val="dk1"/>
                </a:solidFill>
                <a:latin typeface="Times New Roman"/>
                <a:ea typeface="Times New Roman"/>
                <a:cs typeface="Times New Roman"/>
                <a:sym typeface="Times New Roman"/>
              </a:rPr>
              <a:t>	- BE PREPARED</a:t>
            </a:r>
          </a:p>
          <a:p>
            <a:pPr indent="-342900" lvl="0" marL="342900" marR="0" rtl="0" algn="l">
              <a:lnSpc>
                <a:spcPct val="100000"/>
              </a:lnSpc>
              <a:spcBef>
                <a:spcPts val="640"/>
              </a:spcBef>
              <a:spcAft>
                <a:spcPts val="0"/>
              </a:spcAft>
              <a:buClr>
                <a:schemeClr val="hlink"/>
              </a:buClr>
              <a:buSzPct val="25000"/>
              <a:buFont typeface="Times New Roman"/>
              <a:buNone/>
            </a:pPr>
            <a:r>
              <a:rPr b="0" i="0" lang="en-US" sz="3200" u="none" cap="none" strike="noStrike">
                <a:solidFill>
                  <a:schemeClr val="dk1"/>
                </a:solidFill>
                <a:latin typeface="Times New Roman"/>
                <a:ea typeface="Times New Roman"/>
                <a:cs typeface="Times New Roman"/>
                <a:sym typeface="Times New Roman"/>
              </a:rPr>
              <a:t>	- ACT IN TIME</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gradFill>
          <a:gsLst>
            <a:gs pos="0">
              <a:schemeClr val="lt2"/>
            </a:gs>
            <a:gs pos="100000">
              <a:schemeClr val="lt1"/>
            </a:gs>
          </a:gsLst>
          <a:lin ang="5400000" scaled="0"/>
        </a:gradFill>
      </p:bgPr>
    </p:bg>
    <p:spTree>
      <p:nvGrpSpPr>
        <p:cNvPr id="82" name="Shape 82"/>
        <p:cNvGrpSpPr/>
        <p:nvPr/>
      </p:nvGrpSpPr>
      <p:grpSpPr>
        <a:xfrm>
          <a:off x="0" y="0"/>
          <a:ext cx="0" cy="0"/>
          <a:chOff x="0" y="0"/>
          <a:chExt cx="0" cy="0"/>
        </a:xfrm>
      </p:grpSpPr>
      <p:sp>
        <p:nvSpPr>
          <p:cNvPr id="83" name="Shape 83"/>
          <p:cNvSpPr txBox="1"/>
          <p:nvPr>
            <p:ph type="title"/>
          </p:nvPr>
        </p:nvSpPr>
        <p:spPr>
          <a:xfrm>
            <a:off x="457200" y="277812"/>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dk2"/>
              </a:buClr>
              <a:buSzPct val="25000"/>
              <a:buFont typeface="Times New Roman"/>
              <a:buNone/>
            </a:pPr>
            <a:r>
              <a:rPr b="1" i="0" lang="en-US" sz="4400" u="none" cap="none" strike="noStrike">
                <a:solidFill>
                  <a:schemeClr val="dk2"/>
                </a:solidFill>
                <a:latin typeface="Times New Roman"/>
                <a:ea typeface="Times New Roman"/>
                <a:cs typeface="Times New Roman"/>
                <a:sym typeface="Times New Roman"/>
              </a:rPr>
              <a:t>AGGRESSIVE DRIVING</a:t>
            </a:r>
          </a:p>
        </p:txBody>
      </p:sp>
      <p:sp>
        <p:nvSpPr>
          <p:cNvPr id="84" name="Shape 84"/>
          <p:cNvSpPr txBox="1"/>
          <p:nvPr>
            <p:ph idx="1" type="body"/>
          </p:nvPr>
        </p:nvSpPr>
        <p:spPr>
          <a:xfrm>
            <a:off x="457200" y="1600200"/>
            <a:ext cx="8229600" cy="4530724"/>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hlink"/>
              </a:buClr>
              <a:buSzPct val="60000"/>
              <a:buFont typeface="Times New Roman"/>
              <a:buChar char="■"/>
            </a:pPr>
            <a:r>
              <a:rPr b="0" i="0" lang="en-US" sz="3200" u="none" cap="none" strike="noStrike">
                <a:solidFill>
                  <a:schemeClr val="dk1"/>
                </a:solidFill>
                <a:latin typeface="Times New Roman"/>
                <a:ea typeface="Times New Roman"/>
                <a:cs typeface="Times New Roman"/>
                <a:sym typeface="Times New Roman"/>
              </a:rPr>
              <a:t>DEFINED AS A PROGRESSION OF UNLAWFUL DRIVING ACTIONS.</a:t>
            </a:r>
          </a:p>
          <a:p>
            <a:pPr indent="-342900" lvl="0" marL="342900" marR="0" rtl="0" algn="l">
              <a:lnSpc>
                <a:spcPct val="100000"/>
              </a:lnSpc>
              <a:spcBef>
                <a:spcPts val="640"/>
              </a:spcBef>
              <a:spcAft>
                <a:spcPts val="0"/>
              </a:spcAft>
              <a:buClr>
                <a:schemeClr val="hlink"/>
              </a:buClr>
              <a:buSzPct val="60000"/>
              <a:buFont typeface="Times New Roman"/>
              <a:buChar char="■"/>
            </a:pPr>
            <a:r>
              <a:rPr b="0" i="0" lang="en-US" sz="3200" u="none" cap="none" strike="noStrike">
                <a:solidFill>
                  <a:schemeClr val="dk1"/>
                </a:solidFill>
                <a:latin typeface="Times New Roman"/>
                <a:ea typeface="Times New Roman"/>
                <a:cs typeface="Times New Roman"/>
                <a:sym typeface="Times New Roman"/>
              </a:rPr>
              <a:t>SPEEDING, IMPROPER LANE CHANGES OR IMPROPER PASSING.</a:t>
            </a:r>
          </a:p>
          <a:p>
            <a:pPr indent="-342900" lvl="0" marL="342900" marR="0" rtl="0" algn="l">
              <a:lnSpc>
                <a:spcPct val="100000"/>
              </a:lnSpc>
              <a:spcBef>
                <a:spcPts val="640"/>
              </a:spcBef>
              <a:spcAft>
                <a:spcPts val="0"/>
              </a:spcAft>
              <a:buClr>
                <a:schemeClr val="hlink"/>
              </a:buClr>
              <a:buSzPct val="60000"/>
              <a:buFont typeface="Times New Roman"/>
              <a:buChar char="■"/>
            </a:pPr>
            <a:r>
              <a:rPr b="0" i="0" lang="en-US" sz="3200" u="none" cap="none" strike="noStrike">
                <a:solidFill>
                  <a:schemeClr val="dk1"/>
                </a:solidFill>
                <a:latin typeface="Times New Roman"/>
                <a:ea typeface="Times New Roman"/>
                <a:cs typeface="Times New Roman"/>
                <a:sym typeface="Times New Roman"/>
              </a:rPr>
              <a:t>ROAD RAGE</a:t>
            </a:r>
          </a:p>
          <a:p>
            <a:pPr indent="-342900" lvl="0" marL="342900" marR="0" rtl="0" algn="l">
              <a:lnSpc>
                <a:spcPct val="100000"/>
              </a:lnSpc>
              <a:spcBef>
                <a:spcPts val="640"/>
              </a:spcBef>
              <a:spcAft>
                <a:spcPts val="0"/>
              </a:spcAft>
              <a:buClr>
                <a:schemeClr val="hlink"/>
              </a:buClr>
              <a:buSzPct val="25000"/>
              <a:buFont typeface="Times New Roman"/>
              <a:buNone/>
            </a:pPr>
            <a:r>
              <a:rPr b="0" i="0" lang="en-US" sz="3200" u="none" cap="none" strike="noStrike">
                <a:solidFill>
                  <a:schemeClr val="dk1"/>
                </a:solidFill>
                <a:latin typeface="Times New Roman"/>
                <a:ea typeface="Times New Roman"/>
                <a:cs typeface="Times New Roman"/>
                <a:sym typeface="Times New Roman"/>
              </a:rPr>
              <a:t>	- DUE TO TRAFFIC </a:t>
            </a:r>
          </a:p>
          <a:p>
            <a:pPr indent="-342900" lvl="0" marL="342900" marR="0" rtl="0" algn="l">
              <a:lnSpc>
                <a:spcPct val="100000"/>
              </a:lnSpc>
              <a:spcBef>
                <a:spcPts val="640"/>
              </a:spcBef>
              <a:spcAft>
                <a:spcPts val="0"/>
              </a:spcAft>
              <a:buClr>
                <a:schemeClr val="hlink"/>
              </a:buClr>
              <a:buSzPct val="25000"/>
              <a:buFont typeface="Times New Roman"/>
              <a:buNone/>
            </a:pPr>
            <a:r>
              <a:rPr b="0" i="0" lang="en-US" sz="3200" u="none" cap="none" strike="noStrike">
                <a:solidFill>
                  <a:schemeClr val="dk1"/>
                </a:solidFill>
                <a:latin typeface="Times New Roman"/>
                <a:ea typeface="Times New Roman"/>
                <a:cs typeface="Times New Roman"/>
                <a:sym typeface="Times New Roman"/>
              </a:rPr>
              <a:t>	- COULD CAUSE A COLLISION</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8" name="Shape 88"/>
        <p:cNvGrpSpPr/>
        <p:nvPr/>
      </p:nvGrpSpPr>
      <p:grpSpPr>
        <a:xfrm>
          <a:off x="0" y="0"/>
          <a:ext cx="0" cy="0"/>
          <a:chOff x="0" y="0"/>
          <a:chExt cx="0" cy="0"/>
        </a:xfrm>
      </p:grpSpPr>
      <p:sp>
        <p:nvSpPr>
          <p:cNvPr id="89" name="Shape 89"/>
          <p:cNvSpPr txBox="1"/>
          <p:nvPr>
            <p:ph type="title"/>
          </p:nvPr>
        </p:nvSpPr>
        <p:spPr>
          <a:xfrm>
            <a:off x="457200" y="277812"/>
            <a:ext cx="8229600" cy="1143000"/>
          </a:xfrm>
          <a:prstGeom prst="rect">
            <a:avLst/>
          </a:prstGeom>
        </p:spPr>
        <p:txBody>
          <a:bodyPr anchorCtr="0" anchor="ctr" bIns="91425" lIns="91425" rIns="91425" tIns="91425">
            <a:noAutofit/>
          </a:bodyPr>
          <a:lstStyle/>
          <a:p>
            <a:pPr lvl="0">
              <a:spcBef>
                <a:spcPts val="0"/>
              </a:spcBef>
              <a:buNone/>
            </a:pPr>
            <a:r>
              <a:t/>
            </a:r>
            <a:endParaRPr/>
          </a:p>
        </p:txBody>
      </p:sp>
      <p:sp>
        <p:nvSpPr>
          <p:cNvPr id="90" name="Shape 90"/>
          <p:cNvSpPr txBox="1"/>
          <p:nvPr>
            <p:ph idx="1" type="body"/>
          </p:nvPr>
        </p:nvSpPr>
        <p:spPr>
          <a:xfrm>
            <a:off x="457200" y="1600200"/>
            <a:ext cx="8229600" cy="4530600"/>
          </a:xfrm>
          <a:prstGeom prst="rect">
            <a:avLst/>
          </a:prstGeom>
        </p:spPr>
        <p:txBody>
          <a:bodyPr anchorCtr="0" anchor="t" bIns="91425" lIns="91425" rIns="91425" tIns="91425">
            <a:noAutofit/>
          </a:bodyPr>
          <a:lstStyle/>
          <a:p>
            <a:pPr indent="-69850" lvl="0" marL="0" rtl="0" algn="ctr">
              <a:spcBef>
                <a:spcPts val="0"/>
              </a:spcBef>
              <a:buClr>
                <a:srgbClr val="000000"/>
              </a:buClr>
              <a:buSzPct val="25000"/>
              <a:buFont typeface="Arial"/>
              <a:buNone/>
            </a:pPr>
            <a:r>
              <a:rPr b="1" lang="en-US" sz="6000">
                <a:solidFill>
                  <a:schemeClr val="dk2"/>
                </a:solidFill>
                <a:latin typeface="Times New Roman"/>
                <a:ea typeface="Times New Roman"/>
                <a:cs typeface="Times New Roman"/>
                <a:sym typeface="Times New Roman"/>
              </a:rPr>
              <a:t>What are the biggest distractions while driving?</a:t>
            </a:r>
          </a:p>
          <a:p>
            <a:pPr lvl="0">
              <a:spcBef>
                <a:spcPts val="0"/>
              </a:spcBef>
              <a:buNone/>
            </a:pPr>
            <a:r>
              <a:t/>
            </a:r>
            <a:endParaRP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gradFill>
          <a:gsLst>
            <a:gs pos="0">
              <a:schemeClr val="lt2"/>
            </a:gs>
            <a:gs pos="100000">
              <a:schemeClr val="lt1"/>
            </a:gs>
          </a:gsLst>
          <a:lin ang="5400000" scaled="0"/>
        </a:gradFill>
      </p:bgPr>
    </p:bg>
    <p:spTree>
      <p:nvGrpSpPr>
        <p:cNvPr id="94" name="Shape 94"/>
        <p:cNvGrpSpPr/>
        <p:nvPr/>
      </p:nvGrpSpPr>
      <p:grpSpPr>
        <a:xfrm>
          <a:off x="0" y="0"/>
          <a:ext cx="0" cy="0"/>
          <a:chOff x="0" y="0"/>
          <a:chExt cx="0" cy="0"/>
        </a:xfrm>
      </p:grpSpPr>
      <p:sp>
        <p:nvSpPr>
          <p:cNvPr id="95" name="Shape 95"/>
          <p:cNvSpPr txBox="1"/>
          <p:nvPr>
            <p:ph type="title"/>
          </p:nvPr>
        </p:nvSpPr>
        <p:spPr>
          <a:xfrm>
            <a:off x="457200" y="277812"/>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dk2"/>
              </a:buClr>
              <a:buSzPct val="25000"/>
              <a:buFont typeface="Times New Roman"/>
              <a:buNone/>
            </a:pPr>
            <a:r>
              <a:rPr b="1" i="0" lang="en-US" sz="4400" u="none" cap="none" strike="noStrike">
                <a:solidFill>
                  <a:schemeClr val="dk2"/>
                </a:solidFill>
                <a:latin typeface="Times New Roman"/>
                <a:ea typeface="Times New Roman"/>
                <a:cs typeface="Times New Roman"/>
                <a:sym typeface="Times New Roman"/>
              </a:rPr>
              <a:t>DISTRACTIONS</a:t>
            </a:r>
          </a:p>
        </p:txBody>
      </p:sp>
      <p:sp>
        <p:nvSpPr>
          <p:cNvPr id="96" name="Shape 96"/>
          <p:cNvSpPr txBox="1"/>
          <p:nvPr>
            <p:ph idx="1" type="body"/>
          </p:nvPr>
        </p:nvSpPr>
        <p:spPr>
          <a:xfrm>
            <a:off x="457200" y="1600200"/>
            <a:ext cx="8229600" cy="4530724"/>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hlink"/>
              </a:buClr>
              <a:buSzPct val="60000"/>
              <a:buFont typeface="Times New Roman"/>
              <a:buChar char="■"/>
            </a:pPr>
            <a:r>
              <a:rPr b="0" i="0" lang="en-US" sz="3200" u="none" cap="none" strike="noStrike">
                <a:solidFill>
                  <a:schemeClr val="dk1"/>
                </a:solidFill>
                <a:latin typeface="Times New Roman"/>
                <a:ea typeface="Times New Roman"/>
                <a:cs typeface="Times New Roman"/>
                <a:sym typeface="Times New Roman"/>
              </a:rPr>
              <a:t>NOT PAYING ATTENTION CAUSES ACCIDENTS. MOSTLY TAILGATING.</a:t>
            </a:r>
          </a:p>
          <a:p>
            <a:pPr indent="-342900" lvl="0" marL="342900" marR="0" rtl="0" algn="l">
              <a:lnSpc>
                <a:spcPct val="100000"/>
              </a:lnSpc>
              <a:spcBef>
                <a:spcPts val="640"/>
              </a:spcBef>
              <a:spcAft>
                <a:spcPts val="0"/>
              </a:spcAft>
              <a:buClr>
                <a:schemeClr val="hlink"/>
              </a:buClr>
              <a:buSzPct val="60000"/>
              <a:buFont typeface="Times New Roman"/>
              <a:buChar char="■"/>
            </a:pPr>
            <a:r>
              <a:rPr b="0" i="0" lang="en-US" sz="3200" u="none" cap="none" strike="noStrike">
                <a:solidFill>
                  <a:schemeClr val="dk1"/>
                </a:solidFill>
                <a:latin typeface="Times New Roman"/>
                <a:ea typeface="Times New Roman"/>
                <a:cs typeface="Times New Roman"/>
                <a:sym typeface="Times New Roman"/>
              </a:rPr>
              <a:t>BIGGEST DISTRACTIONS WHILE DRIVING</a:t>
            </a:r>
          </a:p>
          <a:p>
            <a:pPr indent="-342900" lvl="0" marL="342900" marR="0" rtl="0" algn="l">
              <a:lnSpc>
                <a:spcPct val="100000"/>
              </a:lnSpc>
              <a:spcBef>
                <a:spcPts val="640"/>
              </a:spcBef>
              <a:spcAft>
                <a:spcPts val="0"/>
              </a:spcAft>
              <a:buClr>
                <a:schemeClr val="hlink"/>
              </a:buClr>
              <a:buSzPct val="25000"/>
              <a:buFont typeface="Times New Roman"/>
              <a:buNone/>
            </a:pPr>
            <a:r>
              <a:rPr b="0" i="0" lang="en-US" sz="3200" u="none" cap="none" strike="noStrike">
                <a:solidFill>
                  <a:schemeClr val="dk1"/>
                </a:solidFill>
                <a:latin typeface="Times New Roman"/>
                <a:ea typeface="Times New Roman"/>
                <a:cs typeface="Times New Roman"/>
                <a:sym typeface="Times New Roman"/>
              </a:rPr>
              <a:t>	- EATING, CELLPHONE (TEXTING), RADIO, READING A MAP ( GPS).</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0" name="Shape 100"/>
        <p:cNvGrpSpPr/>
        <p:nvPr/>
      </p:nvGrpSpPr>
      <p:grpSpPr>
        <a:xfrm>
          <a:off x="0" y="0"/>
          <a:ext cx="0" cy="0"/>
          <a:chOff x="0" y="0"/>
          <a:chExt cx="0" cy="0"/>
        </a:xfrm>
      </p:grpSpPr>
      <p:sp>
        <p:nvSpPr>
          <p:cNvPr id="101" name="Shape 101"/>
          <p:cNvSpPr txBox="1"/>
          <p:nvPr>
            <p:ph type="title"/>
          </p:nvPr>
        </p:nvSpPr>
        <p:spPr>
          <a:xfrm>
            <a:off x="457200" y="277812"/>
            <a:ext cx="8229600" cy="1143000"/>
          </a:xfrm>
          <a:prstGeom prst="rect">
            <a:avLst/>
          </a:prstGeom>
        </p:spPr>
        <p:txBody>
          <a:bodyPr anchorCtr="0" anchor="ctr" bIns="91425" lIns="91425" rIns="91425" tIns="91425">
            <a:noAutofit/>
          </a:bodyPr>
          <a:lstStyle/>
          <a:p>
            <a:pPr lvl="0">
              <a:spcBef>
                <a:spcPts val="0"/>
              </a:spcBef>
              <a:buNone/>
            </a:pPr>
            <a:r>
              <a:t/>
            </a:r>
            <a:endParaRPr/>
          </a:p>
        </p:txBody>
      </p:sp>
      <p:sp>
        <p:nvSpPr>
          <p:cNvPr id="102" name="Shape 102"/>
          <p:cNvSpPr txBox="1"/>
          <p:nvPr>
            <p:ph idx="1" type="body"/>
          </p:nvPr>
        </p:nvSpPr>
        <p:spPr>
          <a:xfrm>
            <a:off x="457200" y="1600200"/>
            <a:ext cx="8229600" cy="4530600"/>
          </a:xfrm>
          <a:prstGeom prst="rect">
            <a:avLst/>
          </a:prstGeom>
        </p:spPr>
        <p:txBody>
          <a:bodyPr anchorCtr="0" anchor="t" bIns="91425" lIns="91425" rIns="91425" tIns="91425">
            <a:noAutofit/>
          </a:bodyPr>
          <a:lstStyle/>
          <a:p>
            <a:pPr indent="0" lvl="0" marL="0" rtl="0" algn="ctr">
              <a:spcBef>
                <a:spcPts val="0"/>
              </a:spcBef>
              <a:buNone/>
            </a:pPr>
            <a:r>
              <a:rPr b="1" lang="en-US" sz="6000">
                <a:solidFill>
                  <a:schemeClr val="dk2"/>
                </a:solidFill>
                <a:latin typeface="Times New Roman"/>
                <a:ea typeface="Times New Roman"/>
                <a:cs typeface="Times New Roman"/>
                <a:sym typeface="Times New Roman"/>
              </a:rPr>
              <a:t>Which is worse: </a:t>
            </a:r>
          </a:p>
          <a:p>
            <a:pPr indent="-69850" lvl="0" marL="0" rtl="0" algn="ctr">
              <a:spcBef>
                <a:spcPts val="0"/>
              </a:spcBef>
              <a:buClr>
                <a:srgbClr val="000000"/>
              </a:buClr>
              <a:buSzPct val="25000"/>
              <a:buFont typeface="Arial"/>
              <a:buNone/>
            </a:pPr>
            <a:r>
              <a:rPr b="1" lang="en-US" sz="6000">
                <a:solidFill>
                  <a:schemeClr val="dk2"/>
                </a:solidFill>
                <a:latin typeface="Times New Roman"/>
                <a:ea typeface="Times New Roman"/>
                <a:cs typeface="Times New Roman"/>
                <a:sym typeface="Times New Roman"/>
              </a:rPr>
              <a:t>a tired driver or a drunk driver?</a:t>
            </a:r>
          </a:p>
          <a:p>
            <a:pPr lvl="0">
              <a:spcBef>
                <a:spcPts val="0"/>
              </a:spcBef>
              <a:buNone/>
            </a:pPr>
            <a:r>
              <a:t/>
            </a:r>
            <a:endParaRP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gradFill>
          <a:gsLst>
            <a:gs pos="0">
              <a:schemeClr val="lt2"/>
            </a:gs>
            <a:gs pos="100000">
              <a:schemeClr val="lt1"/>
            </a:gs>
          </a:gsLst>
          <a:lin ang="5400000" scaled="0"/>
        </a:gradFill>
      </p:bgPr>
    </p:bg>
    <p:spTree>
      <p:nvGrpSpPr>
        <p:cNvPr id="106" name="Shape 106"/>
        <p:cNvGrpSpPr/>
        <p:nvPr/>
      </p:nvGrpSpPr>
      <p:grpSpPr>
        <a:xfrm>
          <a:off x="0" y="0"/>
          <a:ext cx="0" cy="0"/>
          <a:chOff x="0" y="0"/>
          <a:chExt cx="0" cy="0"/>
        </a:xfrm>
      </p:grpSpPr>
      <p:sp>
        <p:nvSpPr>
          <p:cNvPr id="107" name="Shape 107"/>
          <p:cNvSpPr txBox="1"/>
          <p:nvPr>
            <p:ph type="title"/>
          </p:nvPr>
        </p:nvSpPr>
        <p:spPr>
          <a:xfrm>
            <a:off x="457200" y="277812"/>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dk2"/>
              </a:buClr>
              <a:buSzPct val="25000"/>
              <a:buFont typeface="Times New Roman"/>
              <a:buNone/>
            </a:pPr>
            <a:r>
              <a:rPr b="1" i="0" lang="en-US" sz="4400" u="none" cap="none" strike="noStrike">
                <a:solidFill>
                  <a:schemeClr val="dk2"/>
                </a:solidFill>
                <a:latin typeface="Times New Roman"/>
                <a:ea typeface="Times New Roman"/>
                <a:cs typeface="Times New Roman"/>
                <a:sym typeface="Times New Roman"/>
              </a:rPr>
              <a:t>TIRED DRIVER</a:t>
            </a:r>
          </a:p>
        </p:txBody>
      </p:sp>
      <p:sp>
        <p:nvSpPr>
          <p:cNvPr id="108" name="Shape 108"/>
          <p:cNvSpPr txBox="1"/>
          <p:nvPr>
            <p:ph idx="1" type="body"/>
          </p:nvPr>
        </p:nvSpPr>
        <p:spPr>
          <a:xfrm>
            <a:off x="457200" y="1600200"/>
            <a:ext cx="8229600" cy="4530724"/>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hlink"/>
              </a:buClr>
              <a:buSzPct val="60000"/>
              <a:buFont typeface="Times New Roman"/>
              <a:buChar char="■"/>
            </a:pPr>
            <a:r>
              <a:rPr b="0" i="0" lang="en-US" sz="3200" u="none" cap="none" strike="noStrike">
                <a:solidFill>
                  <a:schemeClr val="dk1"/>
                </a:solidFill>
                <a:latin typeface="Times New Roman"/>
                <a:ea typeface="Times New Roman"/>
                <a:cs typeface="Times New Roman"/>
                <a:sym typeface="Times New Roman"/>
              </a:rPr>
              <a:t>A TIRED DRIVER IS A DANGEROUS DRIVER.</a:t>
            </a:r>
          </a:p>
          <a:p>
            <a:pPr indent="-342900" lvl="0" marL="342900" marR="0" rtl="0" algn="l">
              <a:lnSpc>
                <a:spcPct val="100000"/>
              </a:lnSpc>
              <a:spcBef>
                <a:spcPts val="640"/>
              </a:spcBef>
              <a:spcAft>
                <a:spcPts val="0"/>
              </a:spcAft>
              <a:buClr>
                <a:schemeClr val="hlink"/>
              </a:buClr>
              <a:buSzPct val="60000"/>
              <a:buFont typeface="Times New Roman"/>
              <a:buChar char="■"/>
            </a:pPr>
            <a:r>
              <a:rPr b="0" i="0" lang="en-US" sz="3200" u="none" cap="none" strike="noStrike">
                <a:solidFill>
                  <a:schemeClr val="dk1"/>
                </a:solidFill>
                <a:latin typeface="Times New Roman"/>
                <a:ea typeface="Times New Roman"/>
                <a:cs typeface="Times New Roman"/>
                <a:sym typeface="Times New Roman"/>
              </a:rPr>
              <a:t>MAGGIE</a:t>
            </a:r>
            <a:r>
              <a:rPr lang="en-US" sz="3200">
                <a:solidFill>
                  <a:schemeClr val="dk1"/>
                </a:solidFill>
                <a:latin typeface="Times New Roman"/>
                <a:ea typeface="Times New Roman"/>
                <a:cs typeface="Times New Roman"/>
                <a:sym typeface="Times New Roman"/>
              </a:rPr>
              <a:t>’</a:t>
            </a:r>
            <a:r>
              <a:rPr b="0" i="0" lang="en-US" sz="3200" u="none" cap="none" strike="noStrike">
                <a:solidFill>
                  <a:schemeClr val="dk1"/>
                </a:solidFill>
                <a:latin typeface="Times New Roman"/>
                <a:ea typeface="Times New Roman"/>
                <a:cs typeface="Times New Roman"/>
                <a:sym typeface="Times New Roman"/>
              </a:rPr>
              <a:t>S LAW MAKES IT ILLEGAL TO DRIVE WHILE KNOWINGLY FATIGUED.</a:t>
            </a:r>
          </a:p>
          <a:p>
            <a:pPr indent="-342900" lvl="0" marL="342900" marR="0" rtl="0" algn="l">
              <a:lnSpc>
                <a:spcPct val="100000"/>
              </a:lnSpc>
              <a:spcBef>
                <a:spcPts val="640"/>
              </a:spcBef>
              <a:spcAft>
                <a:spcPts val="0"/>
              </a:spcAft>
              <a:buClr>
                <a:schemeClr val="hlink"/>
              </a:buClr>
              <a:buSzPct val="60000"/>
              <a:buFont typeface="Times New Roman"/>
              <a:buChar char="■"/>
            </a:pPr>
            <a:r>
              <a:rPr b="0" i="0" lang="en-US" sz="3200" u="none" cap="none" strike="noStrike">
                <a:solidFill>
                  <a:schemeClr val="dk1"/>
                </a:solidFill>
                <a:latin typeface="Times New Roman"/>
                <a:ea typeface="Times New Roman"/>
                <a:cs typeface="Times New Roman"/>
                <a:sym typeface="Times New Roman"/>
              </a:rPr>
              <a:t>IS TREATED UNDER THE VEHICULAR HOMICIDE LAW.</a:t>
            </a:r>
          </a:p>
          <a:p>
            <a:pPr indent="-342900" lvl="0" marL="342900" marR="0" rtl="0" algn="l">
              <a:lnSpc>
                <a:spcPct val="100000"/>
              </a:lnSpc>
              <a:spcBef>
                <a:spcPts val="640"/>
              </a:spcBef>
              <a:spcAft>
                <a:spcPts val="0"/>
              </a:spcAft>
              <a:buClr>
                <a:schemeClr val="hlink"/>
              </a:buClr>
              <a:buSzPct val="60000"/>
              <a:buFont typeface="Times New Roman"/>
              <a:buChar char="■"/>
            </a:pPr>
            <a:r>
              <a:rPr b="0" i="0" lang="en-US" sz="3200" u="none" cap="none" strike="noStrike">
                <a:solidFill>
                  <a:schemeClr val="dk1"/>
                </a:solidFill>
                <a:latin typeface="Times New Roman"/>
                <a:ea typeface="Times New Roman"/>
                <a:cs typeface="Times New Roman"/>
                <a:sym typeface="Times New Roman"/>
              </a:rPr>
              <a:t>SHOULD REST EVERY 2 HOURS ON THE ROAD. </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gradFill>
          <a:gsLst>
            <a:gs pos="0">
              <a:schemeClr val="lt2"/>
            </a:gs>
            <a:gs pos="100000">
              <a:schemeClr val="lt1"/>
            </a:gs>
          </a:gsLst>
          <a:lin ang="5400000" scaled="0"/>
        </a:gradFill>
      </p:bgPr>
    </p:bg>
    <p:spTree>
      <p:nvGrpSpPr>
        <p:cNvPr id="112" name="Shape 112"/>
        <p:cNvGrpSpPr/>
        <p:nvPr/>
      </p:nvGrpSpPr>
      <p:grpSpPr>
        <a:xfrm>
          <a:off x="0" y="0"/>
          <a:ext cx="0" cy="0"/>
          <a:chOff x="0" y="0"/>
          <a:chExt cx="0" cy="0"/>
        </a:xfrm>
      </p:grpSpPr>
      <p:sp>
        <p:nvSpPr>
          <p:cNvPr id="113" name="Shape 113"/>
          <p:cNvSpPr txBox="1"/>
          <p:nvPr>
            <p:ph type="title"/>
          </p:nvPr>
        </p:nvSpPr>
        <p:spPr>
          <a:xfrm>
            <a:off x="457200" y="277812"/>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dk2"/>
              </a:buClr>
              <a:buSzPct val="25000"/>
              <a:buFont typeface="Times New Roman"/>
              <a:buNone/>
            </a:pPr>
            <a:r>
              <a:rPr b="1" i="0" lang="en-US" sz="4400" u="none" cap="none" strike="noStrike">
                <a:solidFill>
                  <a:schemeClr val="dk2"/>
                </a:solidFill>
                <a:latin typeface="Times New Roman"/>
                <a:ea typeface="Times New Roman"/>
                <a:cs typeface="Times New Roman"/>
                <a:sym typeface="Times New Roman"/>
              </a:rPr>
              <a:t>HIGHWAY HYPNOSIS</a:t>
            </a:r>
          </a:p>
        </p:txBody>
      </p:sp>
      <p:sp>
        <p:nvSpPr>
          <p:cNvPr id="114" name="Shape 114"/>
          <p:cNvSpPr txBox="1"/>
          <p:nvPr>
            <p:ph idx="1" type="body"/>
          </p:nvPr>
        </p:nvSpPr>
        <p:spPr>
          <a:xfrm>
            <a:off x="457200" y="1600200"/>
            <a:ext cx="8229600" cy="4530724"/>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hlink"/>
              </a:buClr>
              <a:buSzPct val="60000"/>
              <a:buFont typeface="Times New Roman"/>
              <a:buChar char="■"/>
            </a:pPr>
            <a:r>
              <a:rPr b="0" i="0" lang="en-US" sz="3200" u="none" cap="none" strike="noStrike">
                <a:solidFill>
                  <a:schemeClr val="dk1"/>
                </a:solidFill>
                <a:latin typeface="Times New Roman"/>
                <a:ea typeface="Times New Roman"/>
                <a:cs typeface="Times New Roman"/>
                <a:sym typeface="Times New Roman"/>
              </a:rPr>
              <a:t>WHEN YOU ARE IN A TRANCE LIKE STATE.</a:t>
            </a:r>
          </a:p>
          <a:p>
            <a:pPr indent="-342900" lvl="0" marL="342900" marR="0" rtl="0" algn="l">
              <a:lnSpc>
                <a:spcPct val="100000"/>
              </a:lnSpc>
              <a:spcBef>
                <a:spcPts val="640"/>
              </a:spcBef>
              <a:spcAft>
                <a:spcPts val="0"/>
              </a:spcAft>
              <a:buClr>
                <a:schemeClr val="hlink"/>
              </a:buClr>
              <a:buSzPct val="60000"/>
              <a:buFont typeface="Times New Roman"/>
              <a:buChar char="■"/>
            </a:pPr>
            <a:r>
              <a:rPr b="0" i="0" lang="en-US" sz="3200" u="none" cap="none" strike="noStrike">
                <a:solidFill>
                  <a:schemeClr val="dk1"/>
                </a:solidFill>
                <a:latin typeface="Times New Roman"/>
                <a:ea typeface="Times New Roman"/>
                <a:cs typeface="Times New Roman"/>
                <a:sym typeface="Times New Roman"/>
              </a:rPr>
              <a:t>CAN BE AVOIDED IF YOU DO NOT STARE AT ONE THING WHILE DRIVING. KEEP YOUR EYES MOVING.</a:t>
            </a:r>
          </a:p>
          <a:p>
            <a:pPr indent="-342900" lvl="0" marL="342900" marR="0" rtl="0" algn="l">
              <a:lnSpc>
                <a:spcPct val="100000"/>
              </a:lnSpc>
              <a:spcBef>
                <a:spcPts val="640"/>
              </a:spcBef>
              <a:spcAft>
                <a:spcPts val="0"/>
              </a:spcAft>
              <a:buClr>
                <a:schemeClr val="hlink"/>
              </a:buClr>
              <a:buSzPct val="60000"/>
              <a:buFont typeface="Times New Roman"/>
              <a:buChar char="■"/>
            </a:pPr>
            <a:r>
              <a:rPr b="0" i="0" lang="en-US" sz="3200" u="none" cap="none" strike="noStrike">
                <a:solidFill>
                  <a:schemeClr val="dk1"/>
                </a:solidFill>
                <a:latin typeface="Times New Roman"/>
                <a:ea typeface="Times New Roman"/>
                <a:cs typeface="Times New Roman"/>
                <a:sym typeface="Times New Roman"/>
              </a:rPr>
              <a:t>WHO IS AT RISK?	MEDICINES, ALCOHOL,DRIVING WHILE ALONE, HIGHWAY DRIVING AT NIGHT.</a:t>
            </a: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Maple">
  <a:themeElements>
    <a:clrScheme name="Maple 1">
      <a:dk1>
        <a:srgbClr val="FFFFFF"/>
      </a:dk1>
      <a:lt1>
        <a:srgbClr val="993300"/>
      </a:lt1>
      <a:dk2>
        <a:srgbClr val="FEEC94"/>
      </a:dk2>
      <a:lt2>
        <a:srgbClr val="BB5F03"/>
      </a:lt2>
      <a:accent1>
        <a:srgbClr val="FF9900"/>
      </a:accent1>
      <a:accent2>
        <a:srgbClr val="B76A03"/>
      </a:accent2>
      <a:accent3>
        <a:srgbClr val="993300"/>
      </a:accent3>
      <a:accent4>
        <a:srgbClr val="FF9900"/>
      </a:accent4>
      <a:accent5>
        <a:srgbClr val="B76A03"/>
      </a:accent5>
      <a:accent6>
        <a:srgbClr val="993300"/>
      </a:accent6>
      <a:hlink>
        <a:srgbClr val="FFFFCC"/>
      </a:hlink>
      <a:folHlink>
        <a:srgbClr val="CC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Override1.xml><?xml version="1.0" encoding="utf-8"?>
<a:themeOverride xmlns:a="http://schemas.openxmlformats.org/drawingml/2006/main" xmlns:r="http://schemas.openxmlformats.org/officeDocument/2006/relationships">
  <a:clrScheme name="default">
    <a:dk1>
      <a:srgbClr val="FFFFFF"/>
    </a:dk1>
    <a:lt1>
      <a:srgbClr val="993300"/>
    </a:lt1>
    <a:dk2>
      <a:srgbClr val="FEEC94"/>
    </a:dk2>
    <a:lt2>
      <a:srgbClr val="BB5F03"/>
    </a:lt2>
    <a:accent1>
      <a:srgbClr val="FF9900"/>
    </a:accent1>
    <a:accent2>
      <a:srgbClr val="B76A03"/>
    </a:accent2>
    <a:accent3>
      <a:srgbClr val="993300"/>
    </a:accent3>
    <a:accent4>
      <a:srgbClr val="FF9900"/>
    </a:accent4>
    <a:accent5>
      <a:srgbClr val="B76A03"/>
    </a:accent5>
    <a:accent6>
      <a:srgbClr val="993300"/>
    </a:accent6>
    <a:hlink>
      <a:srgbClr val="FFFFCC"/>
    </a:hlink>
    <a:folHlink>
      <a:srgbClr val="CCCC00"/>
    </a:folHlink>
  </a:clrScheme>
</a:themeOverride>
</file>